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58" r:id="rId7"/>
    <p:sldId id="259" r:id="rId8"/>
    <p:sldId id="260" r:id="rId9"/>
    <p:sldId id="261" r:id="rId10"/>
    <p:sldId id="262" r:id="rId11"/>
    <p:sldId id="267" r:id="rId12"/>
    <p:sldId id="263" r:id="rId13"/>
    <p:sldId id="264" r:id="rId14"/>
    <p:sldId id="265" r:id="rId15"/>
    <p:sldId id="269" r:id="rId16"/>
    <p:sldId id="266" r:id="rId17"/>
    <p:sldId id="268" r:id="rId18"/>
    <p:sldId id="270" r:id="rId19"/>
    <p:sldId id="272" r:id="rId20"/>
    <p:sldId id="271"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EE9E3-F9C4-4D76-9469-3B907DB6EB7D}" v="908" dt="2022-07-21T02:59:56.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908" autoAdjust="0"/>
  </p:normalViewPr>
  <p:slideViewPr>
    <p:cSldViewPr snapToGrid="0">
      <p:cViewPr varScale="1">
        <p:scale>
          <a:sx n="48" d="100"/>
          <a:sy n="48" d="100"/>
        </p:scale>
        <p:origin x="67" y="39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diagrams/_rels/data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ata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0BDC13-B2D8-40D0-AD1A-D211452EFF19}"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95E6E79A-9ED8-4F42-9430-0EB967DC1BEA}">
      <dgm:prSet/>
      <dgm:spPr/>
      <dgm:t>
        <a:bodyPr/>
        <a:lstStyle/>
        <a:p>
          <a:pPr>
            <a:defRPr b="1"/>
          </a:pPr>
          <a:r>
            <a:rPr lang="en-US"/>
            <a:t>1955–2012</a:t>
          </a:r>
        </a:p>
      </dgm:t>
    </dgm:pt>
    <dgm:pt modelId="{0A6E7E67-8F90-4F29-ACE1-EB69F2A5BEC3}" type="parTrans" cxnId="{64FB9289-AA6E-4458-A737-B6DE3A201931}">
      <dgm:prSet/>
      <dgm:spPr/>
      <dgm:t>
        <a:bodyPr/>
        <a:lstStyle/>
        <a:p>
          <a:endParaRPr lang="en-US"/>
        </a:p>
      </dgm:t>
    </dgm:pt>
    <dgm:pt modelId="{6A98201C-72AA-43A8-852F-544C8EB567D8}" type="sibTrans" cxnId="{64FB9289-AA6E-4458-A737-B6DE3A201931}">
      <dgm:prSet/>
      <dgm:spPr/>
      <dgm:t>
        <a:bodyPr/>
        <a:lstStyle/>
        <a:p>
          <a:endParaRPr lang="en-US"/>
        </a:p>
      </dgm:t>
    </dgm:pt>
    <dgm:pt modelId="{4B87844B-3647-48C2-9561-6C3D2D8B5A61}">
      <dgm:prSet/>
      <dgm:spPr/>
      <dgm:t>
        <a:bodyPr/>
        <a:lstStyle/>
        <a:p>
          <a:r>
            <a:rPr lang="en-US"/>
            <a:t>Sin modificaciones desde 1955 hasta 2012 en que se cambiaron:</a:t>
          </a:r>
        </a:p>
      </dgm:t>
    </dgm:pt>
    <dgm:pt modelId="{E93065E9-9BF5-441A-8733-9ACA285AC6CA}" type="parTrans" cxnId="{3F938218-EBDB-433B-AA8D-F70776D6D5A1}">
      <dgm:prSet/>
      <dgm:spPr/>
      <dgm:t>
        <a:bodyPr/>
        <a:lstStyle/>
        <a:p>
          <a:endParaRPr lang="en-US"/>
        </a:p>
      </dgm:t>
    </dgm:pt>
    <dgm:pt modelId="{BA12F1B4-6745-4D56-8089-655312DB21A7}" type="sibTrans" cxnId="{3F938218-EBDB-433B-AA8D-F70776D6D5A1}">
      <dgm:prSet/>
      <dgm:spPr/>
      <dgm:t>
        <a:bodyPr/>
        <a:lstStyle/>
        <a:p>
          <a:endParaRPr lang="en-US"/>
        </a:p>
      </dgm:t>
    </dgm:pt>
    <dgm:pt modelId="{CEB62986-E60C-49C4-9D71-98219A5EF3FB}">
      <dgm:prSet/>
      <dgm:spPr/>
      <dgm:t>
        <a:bodyPr/>
        <a:lstStyle/>
        <a:p>
          <a:r>
            <a:rPr lang="en-US"/>
            <a:t>El objetivo</a:t>
          </a:r>
        </a:p>
      </dgm:t>
    </dgm:pt>
    <dgm:pt modelId="{8B6D9442-3EDD-4508-99AC-CC118755B911}" type="parTrans" cxnId="{3C87D6E6-B0BD-429D-97AB-236175D5E161}">
      <dgm:prSet/>
      <dgm:spPr/>
      <dgm:t>
        <a:bodyPr/>
        <a:lstStyle/>
        <a:p>
          <a:endParaRPr lang="en-US"/>
        </a:p>
      </dgm:t>
    </dgm:pt>
    <dgm:pt modelId="{5CE33AF1-1FDB-42D0-B10D-AF088AAE6073}" type="sibTrans" cxnId="{3C87D6E6-B0BD-429D-97AB-236175D5E161}">
      <dgm:prSet/>
      <dgm:spPr/>
      <dgm:t>
        <a:bodyPr/>
        <a:lstStyle/>
        <a:p>
          <a:endParaRPr lang="en-US"/>
        </a:p>
      </dgm:t>
    </dgm:pt>
    <dgm:pt modelId="{A21860FC-DA58-47AB-9646-ECBF40401216}">
      <dgm:prSet/>
      <dgm:spPr/>
      <dgm:t>
        <a:bodyPr/>
        <a:lstStyle/>
        <a:p>
          <a:r>
            <a:rPr lang="en-US"/>
            <a:t>El formato</a:t>
          </a:r>
        </a:p>
      </dgm:t>
    </dgm:pt>
    <dgm:pt modelId="{58AB4E26-36D8-487A-B639-AA3967896412}" type="parTrans" cxnId="{A78B1534-21B3-47A6-84D6-659B72564DCF}">
      <dgm:prSet/>
      <dgm:spPr/>
      <dgm:t>
        <a:bodyPr/>
        <a:lstStyle/>
        <a:p>
          <a:endParaRPr lang="en-US"/>
        </a:p>
      </dgm:t>
    </dgm:pt>
    <dgm:pt modelId="{D4D56D1E-653C-4688-B882-DB34D63F88F3}" type="sibTrans" cxnId="{A78B1534-21B3-47A6-84D6-659B72564DCF}">
      <dgm:prSet/>
      <dgm:spPr/>
      <dgm:t>
        <a:bodyPr/>
        <a:lstStyle/>
        <a:p>
          <a:endParaRPr lang="en-US"/>
        </a:p>
      </dgm:t>
    </dgm:pt>
    <dgm:pt modelId="{4F4537A2-D2F3-4263-BDA0-5D72D4A8B351}">
      <dgm:prSet/>
      <dgm:spPr/>
      <dgm:t>
        <a:bodyPr/>
        <a:lstStyle/>
        <a:p>
          <a:r>
            <a:rPr lang="en-US"/>
            <a:t>Se adicionaron párrafos</a:t>
          </a:r>
        </a:p>
      </dgm:t>
    </dgm:pt>
    <dgm:pt modelId="{E1FC5A3C-A3CD-4458-869A-30C04A22986B}" type="parTrans" cxnId="{5193B7C2-5258-4F4B-AB26-229DDA838956}">
      <dgm:prSet/>
      <dgm:spPr/>
      <dgm:t>
        <a:bodyPr/>
        <a:lstStyle/>
        <a:p>
          <a:endParaRPr lang="en-US"/>
        </a:p>
      </dgm:t>
    </dgm:pt>
    <dgm:pt modelId="{2247F550-7078-4B9E-A81B-5F78CC2F5DA2}" type="sibTrans" cxnId="{5193B7C2-5258-4F4B-AB26-229DDA838956}">
      <dgm:prSet/>
      <dgm:spPr/>
      <dgm:t>
        <a:bodyPr/>
        <a:lstStyle/>
        <a:p>
          <a:endParaRPr lang="en-US"/>
        </a:p>
      </dgm:t>
    </dgm:pt>
    <dgm:pt modelId="{D7C2882E-A9F3-4419-8C59-7A239D29E236}">
      <dgm:prSet/>
      <dgm:spPr/>
      <dgm:t>
        <a:bodyPr/>
        <a:lstStyle/>
        <a:p>
          <a:pPr>
            <a:defRPr b="1"/>
          </a:pPr>
          <a:r>
            <a:rPr lang="en-US"/>
            <a:t>2016</a:t>
          </a:r>
        </a:p>
      </dgm:t>
    </dgm:pt>
    <dgm:pt modelId="{BFB73540-1977-4707-97A3-C50568083C35}" type="parTrans" cxnId="{1DB95F79-B26B-404E-9DE9-D6656134493B}">
      <dgm:prSet/>
      <dgm:spPr/>
      <dgm:t>
        <a:bodyPr/>
        <a:lstStyle/>
        <a:p>
          <a:endParaRPr lang="en-US"/>
        </a:p>
      </dgm:t>
    </dgm:pt>
    <dgm:pt modelId="{45A31BC5-A537-4B40-9EB7-D83ACD4BCD8C}" type="sibTrans" cxnId="{1DB95F79-B26B-404E-9DE9-D6656134493B}">
      <dgm:prSet/>
      <dgm:spPr/>
      <dgm:t>
        <a:bodyPr/>
        <a:lstStyle/>
        <a:p>
          <a:endParaRPr lang="en-US"/>
        </a:p>
      </dgm:t>
    </dgm:pt>
    <dgm:pt modelId="{B285EA70-D7EB-4988-AC7D-A0FBDB231021}">
      <dgm:prSet/>
      <dgm:spPr/>
      <dgm:t>
        <a:bodyPr/>
        <a:lstStyle/>
        <a:p>
          <a:r>
            <a:rPr lang="en-US"/>
            <a:t>Se deben explicar las responsabilidades de la administración y los auditores</a:t>
          </a:r>
        </a:p>
      </dgm:t>
    </dgm:pt>
    <dgm:pt modelId="{24C3B16C-24C5-4C72-9400-98BBA787B4F3}" type="parTrans" cxnId="{B8E475C7-DC39-4B1A-9211-3F472813465A}">
      <dgm:prSet/>
      <dgm:spPr/>
      <dgm:t>
        <a:bodyPr/>
        <a:lstStyle/>
        <a:p>
          <a:endParaRPr lang="en-US"/>
        </a:p>
      </dgm:t>
    </dgm:pt>
    <dgm:pt modelId="{827D394A-93E9-4060-861F-8B5BA6BFBEF2}" type="sibTrans" cxnId="{B8E475C7-DC39-4B1A-9211-3F472813465A}">
      <dgm:prSet/>
      <dgm:spPr/>
      <dgm:t>
        <a:bodyPr/>
        <a:lstStyle/>
        <a:p>
          <a:endParaRPr lang="en-US"/>
        </a:p>
      </dgm:t>
    </dgm:pt>
    <dgm:pt modelId="{261FFB03-B762-48B1-931B-CDCC5BB4DCDC}" type="pres">
      <dgm:prSet presAssocID="{570BDC13-B2D8-40D0-AD1A-D211452EFF19}" presName="root" presStyleCnt="0">
        <dgm:presLayoutVars>
          <dgm:chMax/>
          <dgm:chPref/>
          <dgm:animLvl val="lvl"/>
        </dgm:presLayoutVars>
      </dgm:prSet>
      <dgm:spPr/>
    </dgm:pt>
    <dgm:pt modelId="{B026A794-A54E-4CBE-8873-4FF888E9E3DB}" type="pres">
      <dgm:prSet presAssocID="{570BDC13-B2D8-40D0-AD1A-D211452EFF19}" presName="divider" presStyleLbl="fgAcc1" presStyleIdx="0" presStyleCnt="3"/>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EF0351BF-D123-4485-9741-DF0FBE21C80B}" type="pres">
      <dgm:prSet presAssocID="{570BDC13-B2D8-40D0-AD1A-D211452EFF19}" presName="nodes" presStyleCnt="0">
        <dgm:presLayoutVars>
          <dgm:chMax/>
          <dgm:chPref/>
          <dgm:animLvl val="lvl"/>
        </dgm:presLayoutVars>
      </dgm:prSet>
      <dgm:spPr/>
    </dgm:pt>
    <dgm:pt modelId="{30A15BE9-43DB-4245-9A20-0AF4FCE2B29E}" type="pres">
      <dgm:prSet presAssocID="{95E6E79A-9ED8-4F42-9430-0EB967DC1BEA}" presName="composite1" presStyleCnt="0"/>
      <dgm:spPr/>
    </dgm:pt>
    <dgm:pt modelId="{FF904F6E-E5D6-4AB2-A00F-5F7FF0255F06}" type="pres">
      <dgm:prSet presAssocID="{95E6E79A-9ED8-4F42-9430-0EB967DC1BEA}" presName="ConnectorPoint1" presStyleLbl="lnNode1" presStyleIdx="0" presStyleCnt="2"/>
      <dgm:spPr/>
    </dgm:pt>
    <dgm:pt modelId="{1EDECDAB-4C14-4B18-A1EB-B3A4B8F4EAAB}" type="pres">
      <dgm:prSet presAssocID="{95E6E79A-9ED8-4F42-9430-0EB967DC1BEA}" presName="DropPinPlaceHolder1" presStyleCnt="0"/>
      <dgm:spPr/>
    </dgm:pt>
    <dgm:pt modelId="{33BC1480-AD0E-4737-99F2-DA672AC47E7E}" type="pres">
      <dgm:prSet presAssocID="{95E6E79A-9ED8-4F42-9430-0EB967DC1BEA}" presName="DropPin1" presStyleLbl="alignNode1" presStyleIdx="0" presStyleCnt="2"/>
      <dgm:spPr/>
    </dgm:pt>
    <dgm:pt modelId="{BA66A973-85BE-4B50-84ED-94356B8A0DBF}" type="pres">
      <dgm:prSet presAssocID="{95E6E79A-9ED8-4F42-9430-0EB967DC1BEA}" presName="Ellipse1" presStyleLbl="fgAcc1" presStyleIdx="1" presStyleCnt="3"/>
      <dgm:spPr>
        <a:solidFill>
          <a:schemeClr val="lt1">
            <a:alpha val="90000"/>
            <a:hueOff val="0"/>
            <a:satOff val="0"/>
            <a:lumOff val="0"/>
            <a:alphaOff val="0"/>
          </a:schemeClr>
        </a:solidFill>
        <a:ln w="12700" cap="flat" cmpd="sng" algn="ctr">
          <a:noFill/>
          <a:prstDash val="solid"/>
          <a:miter lim="800000"/>
        </a:ln>
        <a:effectLst/>
      </dgm:spPr>
    </dgm:pt>
    <dgm:pt modelId="{169160F9-062C-4843-A5A0-7E947D39525E}" type="pres">
      <dgm:prSet presAssocID="{95E6E79A-9ED8-4F42-9430-0EB967DC1BEA}" presName="L2TextContainer1" presStyleLbl="revTx" presStyleIdx="0" presStyleCnt="4">
        <dgm:presLayoutVars>
          <dgm:bulletEnabled val="1"/>
        </dgm:presLayoutVars>
      </dgm:prSet>
      <dgm:spPr/>
    </dgm:pt>
    <dgm:pt modelId="{6F4AD2FF-81B3-4211-B94C-4D22C139A1AE}" type="pres">
      <dgm:prSet presAssocID="{95E6E79A-9ED8-4F42-9430-0EB967DC1BEA}" presName="L1TextContainer1" presStyleLbl="revTx" presStyleIdx="1" presStyleCnt="4">
        <dgm:presLayoutVars>
          <dgm:chMax val="1"/>
          <dgm:chPref val="1"/>
          <dgm:bulletEnabled val="1"/>
        </dgm:presLayoutVars>
      </dgm:prSet>
      <dgm:spPr/>
    </dgm:pt>
    <dgm:pt modelId="{4DD45F93-83D6-4093-9A6C-271A2A7E2C4E}" type="pres">
      <dgm:prSet presAssocID="{95E6E79A-9ED8-4F42-9430-0EB967DC1BEA}" presName="ConnectLine1" presStyleLbl="sibTrans1D1" presStyleIdx="0" presStyleCnt="2"/>
      <dgm:spPr>
        <a:noFill/>
        <a:ln w="12700" cap="flat" cmpd="sng" algn="ctr">
          <a:solidFill>
            <a:schemeClr val="accent1">
              <a:hueOff val="0"/>
              <a:satOff val="0"/>
              <a:lumOff val="0"/>
              <a:alphaOff val="0"/>
            </a:schemeClr>
          </a:solidFill>
          <a:prstDash val="dash"/>
          <a:miter lim="800000"/>
        </a:ln>
        <a:effectLst/>
      </dgm:spPr>
    </dgm:pt>
    <dgm:pt modelId="{5F45171C-73DE-4243-8EF5-6DD2F627A341}" type="pres">
      <dgm:prSet presAssocID="{95E6E79A-9ED8-4F42-9430-0EB967DC1BEA}" presName="EmptyPlaceHolder1" presStyleCnt="0"/>
      <dgm:spPr/>
    </dgm:pt>
    <dgm:pt modelId="{552C6E13-38F6-4ED1-83CA-40B86F63DE31}" type="pres">
      <dgm:prSet presAssocID="{6A98201C-72AA-43A8-852F-544C8EB567D8}" presName="spaceBetweenRectangles1" presStyleCnt="0"/>
      <dgm:spPr/>
    </dgm:pt>
    <dgm:pt modelId="{07106015-9465-4165-85C3-855B70228F71}" type="pres">
      <dgm:prSet presAssocID="{D7C2882E-A9F3-4419-8C59-7A239D29E236}" presName="composite1" presStyleCnt="0"/>
      <dgm:spPr/>
    </dgm:pt>
    <dgm:pt modelId="{B83F1C87-904F-4882-878E-E67D1AA2111C}" type="pres">
      <dgm:prSet presAssocID="{D7C2882E-A9F3-4419-8C59-7A239D29E236}" presName="ConnectorPoint1" presStyleLbl="lnNode1" presStyleIdx="1" presStyleCnt="2"/>
      <dgm:spPr/>
    </dgm:pt>
    <dgm:pt modelId="{58FCCCA8-55FB-4453-8D23-C354FCE0287E}" type="pres">
      <dgm:prSet presAssocID="{D7C2882E-A9F3-4419-8C59-7A239D29E236}" presName="DropPinPlaceHolder1" presStyleCnt="0"/>
      <dgm:spPr/>
    </dgm:pt>
    <dgm:pt modelId="{78173CC4-C685-49DC-936F-9D00C120A1C1}" type="pres">
      <dgm:prSet presAssocID="{D7C2882E-A9F3-4419-8C59-7A239D29E236}" presName="DropPin1" presStyleLbl="alignNode1" presStyleIdx="1" presStyleCnt="2"/>
      <dgm:spPr/>
    </dgm:pt>
    <dgm:pt modelId="{B8970DD1-7AF9-46E5-A3A6-6EB337C37533}" type="pres">
      <dgm:prSet presAssocID="{D7C2882E-A9F3-4419-8C59-7A239D29E236}" presName="Ellipse1" presStyleLbl="fgAcc1" presStyleIdx="2" presStyleCnt="3"/>
      <dgm:spPr>
        <a:solidFill>
          <a:schemeClr val="lt1">
            <a:alpha val="90000"/>
            <a:hueOff val="0"/>
            <a:satOff val="0"/>
            <a:lumOff val="0"/>
            <a:alphaOff val="0"/>
          </a:schemeClr>
        </a:solidFill>
        <a:ln w="12700" cap="flat" cmpd="sng" algn="ctr">
          <a:noFill/>
          <a:prstDash val="solid"/>
          <a:miter lim="800000"/>
        </a:ln>
        <a:effectLst/>
      </dgm:spPr>
    </dgm:pt>
    <dgm:pt modelId="{97118640-AADF-431F-B3DE-A85A8C59EEB0}" type="pres">
      <dgm:prSet presAssocID="{D7C2882E-A9F3-4419-8C59-7A239D29E236}" presName="L2TextContainer1" presStyleLbl="revTx" presStyleIdx="2" presStyleCnt="4">
        <dgm:presLayoutVars>
          <dgm:bulletEnabled val="1"/>
        </dgm:presLayoutVars>
      </dgm:prSet>
      <dgm:spPr/>
    </dgm:pt>
    <dgm:pt modelId="{D02F2544-11A3-41CE-A6EB-9D86DE58DE56}" type="pres">
      <dgm:prSet presAssocID="{D7C2882E-A9F3-4419-8C59-7A239D29E236}" presName="L1TextContainer1" presStyleLbl="revTx" presStyleIdx="3" presStyleCnt="4">
        <dgm:presLayoutVars>
          <dgm:chMax val="1"/>
          <dgm:chPref val="1"/>
          <dgm:bulletEnabled val="1"/>
        </dgm:presLayoutVars>
      </dgm:prSet>
      <dgm:spPr/>
    </dgm:pt>
    <dgm:pt modelId="{C31F05FB-2C48-4962-9451-A8030DBC2FB1}" type="pres">
      <dgm:prSet presAssocID="{D7C2882E-A9F3-4419-8C59-7A239D29E236}" presName="ConnectLine1" presStyleLbl="sibTrans1D1" presStyleIdx="1" presStyleCnt="2"/>
      <dgm:spPr>
        <a:noFill/>
        <a:ln w="12700" cap="flat" cmpd="sng" algn="ctr">
          <a:solidFill>
            <a:schemeClr val="accent1">
              <a:hueOff val="0"/>
              <a:satOff val="0"/>
              <a:lumOff val="0"/>
              <a:alphaOff val="0"/>
            </a:schemeClr>
          </a:solidFill>
          <a:prstDash val="dash"/>
          <a:miter lim="800000"/>
        </a:ln>
        <a:effectLst/>
      </dgm:spPr>
    </dgm:pt>
    <dgm:pt modelId="{6616A21A-0176-4809-9CD9-661FC9C1158E}" type="pres">
      <dgm:prSet presAssocID="{D7C2882E-A9F3-4419-8C59-7A239D29E236}" presName="EmptyPlaceHolder1" presStyleCnt="0"/>
      <dgm:spPr/>
    </dgm:pt>
  </dgm:ptLst>
  <dgm:cxnLst>
    <dgm:cxn modelId="{3F938218-EBDB-433B-AA8D-F70776D6D5A1}" srcId="{95E6E79A-9ED8-4F42-9430-0EB967DC1BEA}" destId="{4B87844B-3647-48C2-9561-6C3D2D8B5A61}" srcOrd="0" destOrd="0" parTransId="{E93065E9-9BF5-441A-8733-9ACA285AC6CA}" sibTransId="{BA12F1B4-6745-4D56-8089-655312DB21A7}"/>
    <dgm:cxn modelId="{F4105719-2A24-414A-A3A3-B9F1AE0A825F}" type="presOf" srcId="{95E6E79A-9ED8-4F42-9430-0EB967DC1BEA}" destId="{6F4AD2FF-81B3-4211-B94C-4D22C139A1AE}" srcOrd="0" destOrd="0" presId="urn:microsoft.com/office/officeart/2017/3/layout/DropPinTimeline"/>
    <dgm:cxn modelId="{A78B1534-21B3-47A6-84D6-659B72564DCF}" srcId="{4B87844B-3647-48C2-9561-6C3D2D8B5A61}" destId="{A21860FC-DA58-47AB-9646-ECBF40401216}" srcOrd="1" destOrd="0" parTransId="{58AB4E26-36D8-487A-B639-AA3967896412}" sibTransId="{D4D56D1E-653C-4688-B882-DB34D63F88F3}"/>
    <dgm:cxn modelId="{243DC234-4968-4179-AAEF-41D9ED61BE98}" type="presOf" srcId="{D7C2882E-A9F3-4419-8C59-7A239D29E236}" destId="{D02F2544-11A3-41CE-A6EB-9D86DE58DE56}" srcOrd="0" destOrd="0" presId="urn:microsoft.com/office/officeart/2017/3/layout/DropPinTimeline"/>
    <dgm:cxn modelId="{BE6E425E-CF4F-437A-A348-85FC5883D4EC}" type="presOf" srcId="{CEB62986-E60C-49C4-9D71-98219A5EF3FB}" destId="{169160F9-062C-4843-A5A0-7E947D39525E}" srcOrd="0" destOrd="1" presId="urn:microsoft.com/office/officeart/2017/3/layout/DropPinTimeline"/>
    <dgm:cxn modelId="{29986751-A501-4D26-B94E-C01B1212E027}" type="presOf" srcId="{A21860FC-DA58-47AB-9646-ECBF40401216}" destId="{169160F9-062C-4843-A5A0-7E947D39525E}" srcOrd="0" destOrd="2" presId="urn:microsoft.com/office/officeart/2017/3/layout/DropPinTimeline"/>
    <dgm:cxn modelId="{1DB95F79-B26B-404E-9DE9-D6656134493B}" srcId="{570BDC13-B2D8-40D0-AD1A-D211452EFF19}" destId="{D7C2882E-A9F3-4419-8C59-7A239D29E236}" srcOrd="1" destOrd="0" parTransId="{BFB73540-1977-4707-97A3-C50568083C35}" sibTransId="{45A31BC5-A537-4B40-9EB7-D83ACD4BCD8C}"/>
    <dgm:cxn modelId="{64FB9289-AA6E-4458-A737-B6DE3A201931}" srcId="{570BDC13-B2D8-40D0-AD1A-D211452EFF19}" destId="{95E6E79A-9ED8-4F42-9430-0EB967DC1BEA}" srcOrd="0" destOrd="0" parTransId="{0A6E7E67-8F90-4F29-ACE1-EB69F2A5BEC3}" sibTransId="{6A98201C-72AA-43A8-852F-544C8EB567D8}"/>
    <dgm:cxn modelId="{56F0728A-6815-4AEA-9E1D-117DDAAB3474}" type="presOf" srcId="{B285EA70-D7EB-4988-AC7D-A0FBDB231021}" destId="{97118640-AADF-431F-B3DE-A85A8C59EEB0}" srcOrd="0" destOrd="0" presId="urn:microsoft.com/office/officeart/2017/3/layout/DropPinTimeline"/>
    <dgm:cxn modelId="{BD3670AC-6998-44FE-86B9-AE3C762DE801}" type="presOf" srcId="{570BDC13-B2D8-40D0-AD1A-D211452EFF19}" destId="{261FFB03-B762-48B1-931B-CDCC5BB4DCDC}" srcOrd="0" destOrd="0" presId="urn:microsoft.com/office/officeart/2017/3/layout/DropPinTimeline"/>
    <dgm:cxn modelId="{B01698B5-9F9A-4C48-A146-C04ED11EE556}" type="presOf" srcId="{4F4537A2-D2F3-4263-BDA0-5D72D4A8B351}" destId="{169160F9-062C-4843-A5A0-7E947D39525E}" srcOrd="0" destOrd="3" presId="urn:microsoft.com/office/officeart/2017/3/layout/DropPinTimeline"/>
    <dgm:cxn modelId="{5193B7C2-5258-4F4B-AB26-229DDA838956}" srcId="{4B87844B-3647-48C2-9561-6C3D2D8B5A61}" destId="{4F4537A2-D2F3-4263-BDA0-5D72D4A8B351}" srcOrd="2" destOrd="0" parTransId="{E1FC5A3C-A3CD-4458-869A-30C04A22986B}" sibTransId="{2247F550-7078-4B9E-A81B-5F78CC2F5DA2}"/>
    <dgm:cxn modelId="{B8E475C7-DC39-4B1A-9211-3F472813465A}" srcId="{D7C2882E-A9F3-4419-8C59-7A239D29E236}" destId="{B285EA70-D7EB-4988-AC7D-A0FBDB231021}" srcOrd="0" destOrd="0" parTransId="{24C3B16C-24C5-4C72-9400-98BBA787B4F3}" sibTransId="{827D394A-93E9-4060-861F-8B5BA6BFBEF2}"/>
    <dgm:cxn modelId="{3C87D6E6-B0BD-429D-97AB-236175D5E161}" srcId="{4B87844B-3647-48C2-9561-6C3D2D8B5A61}" destId="{CEB62986-E60C-49C4-9D71-98219A5EF3FB}" srcOrd="0" destOrd="0" parTransId="{8B6D9442-3EDD-4508-99AC-CC118755B911}" sibTransId="{5CE33AF1-1FDB-42D0-B10D-AF088AAE6073}"/>
    <dgm:cxn modelId="{C60766E9-9819-49C2-AB2D-A53EC2F129CF}" type="presOf" srcId="{4B87844B-3647-48C2-9561-6C3D2D8B5A61}" destId="{169160F9-062C-4843-A5A0-7E947D39525E}" srcOrd="0" destOrd="0" presId="urn:microsoft.com/office/officeart/2017/3/layout/DropPinTimeline"/>
    <dgm:cxn modelId="{DCDBF204-94E5-466A-9098-F21C0DD62C7A}" type="presParOf" srcId="{261FFB03-B762-48B1-931B-CDCC5BB4DCDC}" destId="{B026A794-A54E-4CBE-8873-4FF888E9E3DB}" srcOrd="0" destOrd="0" presId="urn:microsoft.com/office/officeart/2017/3/layout/DropPinTimeline"/>
    <dgm:cxn modelId="{88078FBB-25DD-4D03-BB9B-039248CF073F}" type="presParOf" srcId="{261FFB03-B762-48B1-931B-CDCC5BB4DCDC}" destId="{EF0351BF-D123-4485-9741-DF0FBE21C80B}" srcOrd="1" destOrd="0" presId="urn:microsoft.com/office/officeart/2017/3/layout/DropPinTimeline"/>
    <dgm:cxn modelId="{BAF26904-EDA1-49A4-9031-D46689B8B7FC}" type="presParOf" srcId="{EF0351BF-D123-4485-9741-DF0FBE21C80B}" destId="{30A15BE9-43DB-4245-9A20-0AF4FCE2B29E}" srcOrd="0" destOrd="0" presId="urn:microsoft.com/office/officeart/2017/3/layout/DropPinTimeline"/>
    <dgm:cxn modelId="{DC4D6008-7421-48E9-A40E-AB6776EA4235}" type="presParOf" srcId="{30A15BE9-43DB-4245-9A20-0AF4FCE2B29E}" destId="{FF904F6E-E5D6-4AB2-A00F-5F7FF0255F06}" srcOrd="0" destOrd="0" presId="urn:microsoft.com/office/officeart/2017/3/layout/DropPinTimeline"/>
    <dgm:cxn modelId="{B8C360FF-C291-4DEA-AA4B-ED09FFBA22CF}" type="presParOf" srcId="{30A15BE9-43DB-4245-9A20-0AF4FCE2B29E}" destId="{1EDECDAB-4C14-4B18-A1EB-B3A4B8F4EAAB}" srcOrd="1" destOrd="0" presId="urn:microsoft.com/office/officeart/2017/3/layout/DropPinTimeline"/>
    <dgm:cxn modelId="{BDC443D8-C223-4B19-8CA0-7013FEF8D898}" type="presParOf" srcId="{1EDECDAB-4C14-4B18-A1EB-B3A4B8F4EAAB}" destId="{33BC1480-AD0E-4737-99F2-DA672AC47E7E}" srcOrd="0" destOrd="0" presId="urn:microsoft.com/office/officeart/2017/3/layout/DropPinTimeline"/>
    <dgm:cxn modelId="{EB85D92B-FCF5-48B0-97B0-CE83AEA9B2E9}" type="presParOf" srcId="{1EDECDAB-4C14-4B18-A1EB-B3A4B8F4EAAB}" destId="{BA66A973-85BE-4B50-84ED-94356B8A0DBF}" srcOrd="1" destOrd="0" presId="urn:microsoft.com/office/officeart/2017/3/layout/DropPinTimeline"/>
    <dgm:cxn modelId="{10FE3590-878F-4E03-B896-545168D1F914}" type="presParOf" srcId="{30A15BE9-43DB-4245-9A20-0AF4FCE2B29E}" destId="{169160F9-062C-4843-A5A0-7E947D39525E}" srcOrd="2" destOrd="0" presId="urn:microsoft.com/office/officeart/2017/3/layout/DropPinTimeline"/>
    <dgm:cxn modelId="{578C9605-24A6-47A3-BB1F-5A962D871199}" type="presParOf" srcId="{30A15BE9-43DB-4245-9A20-0AF4FCE2B29E}" destId="{6F4AD2FF-81B3-4211-B94C-4D22C139A1AE}" srcOrd="3" destOrd="0" presId="urn:microsoft.com/office/officeart/2017/3/layout/DropPinTimeline"/>
    <dgm:cxn modelId="{7330983C-1DE4-4E15-BAF6-C2FA0437C689}" type="presParOf" srcId="{30A15BE9-43DB-4245-9A20-0AF4FCE2B29E}" destId="{4DD45F93-83D6-4093-9A6C-271A2A7E2C4E}" srcOrd="4" destOrd="0" presId="urn:microsoft.com/office/officeart/2017/3/layout/DropPinTimeline"/>
    <dgm:cxn modelId="{BD69A357-1FDC-4402-83B4-88DF09220B42}" type="presParOf" srcId="{30A15BE9-43DB-4245-9A20-0AF4FCE2B29E}" destId="{5F45171C-73DE-4243-8EF5-6DD2F627A341}" srcOrd="5" destOrd="0" presId="urn:microsoft.com/office/officeart/2017/3/layout/DropPinTimeline"/>
    <dgm:cxn modelId="{C51ECA37-B02A-40A3-BF6C-940BB5DD28FF}" type="presParOf" srcId="{EF0351BF-D123-4485-9741-DF0FBE21C80B}" destId="{552C6E13-38F6-4ED1-83CA-40B86F63DE31}" srcOrd="1" destOrd="0" presId="urn:microsoft.com/office/officeart/2017/3/layout/DropPinTimeline"/>
    <dgm:cxn modelId="{F9E399D7-0402-4140-844F-BF614B101A87}" type="presParOf" srcId="{EF0351BF-D123-4485-9741-DF0FBE21C80B}" destId="{07106015-9465-4165-85C3-855B70228F71}" srcOrd="2" destOrd="0" presId="urn:microsoft.com/office/officeart/2017/3/layout/DropPinTimeline"/>
    <dgm:cxn modelId="{0F7D7E31-15BE-4DED-8DA9-0C54735577F0}" type="presParOf" srcId="{07106015-9465-4165-85C3-855B70228F71}" destId="{B83F1C87-904F-4882-878E-E67D1AA2111C}" srcOrd="0" destOrd="0" presId="urn:microsoft.com/office/officeart/2017/3/layout/DropPinTimeline"/>
    <dgm:cxn modelId="{ADC54990-C76C-4FB6-A5F6-7000C3E3222F}" type="presParOf" srcId="{07106015-9465-4165-85C3-855B70228F71}" destId="{58FCCCA8-55FB-4453-8D23-C354FCE0287E}" srcOrd="1" destOrd="0" presId="urn:microsoft.com/office/officeart/2017/3/layout/DropPinTimeline"/>
    <dgm:cxn modelId="{499960C5-8493-4529-983B-472EACA17240}" type="presParOf" srcId="{58FCCCA8-55FB-4453-8D23-C354FCE0287E}" destId="{78173CC4-C685-49DC-936F-9D00C120A1C1}" srcOrd="0" destOrd="0" presId="urn:microsoft.com/office/officeart/2017/3/layout/DropPinTimeline"/>
    <dgm:cxn modelId="{655D0733-6BD4-4CC3-94D5-2C71BA0990F0}" type="presParOf" srcId="{58FCCCA8-55FB-4453-8D23-C354FCE0287E}" destId="{B8970DD1-7AF9-46E5-A3A6-6EB337C37533}" srcOrd="1" destOrd="0" presId="urn:microsoft.com/office/officeart/2017/3/layout/DropPinTimeline"/>
    <dgm:cxn modelId="{BFDF31E4-6160-4280-9AB3-1A4B84B21EBF}" type="presParOf" srcId="{07106015-9465-4165-85C3-855B70228F71}" destId="{97118640-AADF-431F-B3DE-A85A8C59EEB0}" srcOrd="2" destOrd="0" presId="urn:microsoft.com/office/officeart/2017/3/layout/DropPinTimeline"/>
    <dgm:cxn modelId="{919681D6-9A9B-4795-8EF6-27F26B7C4C0F}" type="presParOf" srcId="{07106015-9465-4165-85C3-855B70228F71}" destId="{D02F2544-11A3-41CE-A6EB-9D86DE58DE56}" srcOrd="3" destOrd="0" presId="urn:microsoft.com/office/officeart/2017/3/layout/DropPinTimeline"/>
    <dgm:cxn modelId="{5AD70F8E-2968-47CA-A3DD-12E280C5B73F}" type="presParOf" srcId="{07106015-9465-4165-85C3-855B70228F71}" destId="{C31F05FB-2C48-4962-9451-A8030DBC2FB1}" srcOrd="4" destOrd="0" presId="urn:microsoft.com/office/officeart/2017/3/layout/DropPinTimeline"/>
    <dgm:cxn modelId="{8DD8C220-E51D-49D5-8D88-DD55BF7E051D}" type="presParOf" srcId="{07106015-9465-4165-85C3-855B70228F71}" destId="{6616A21A-0176-4809-9CD9-661FC9C1158E}" srcOrd="5" destOrd="0" presId="urn:microsoft.com/office/officeart/2017/3/layout/DropPinTimeline"/>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9293AA6-B22C-443B-842B-50BFFCBC3289}" type="doc">
      <dgm:prSet loTypeId="urn:microsoft.com/office/officeart/2005/8/layout/vList2" loCatId="list" qsTypeId="urn:microsoft.com/office/officeart/2005/8/quickstyle/simple2" qsCatId="simple" csTypeId="urn:microsoft.com/office/officeart/2005/8/colors/accent1_4" csCatId="accent1"/>
      <dgm:spPr/>
      <dgm:t>
        <a:bodyPr/>
        <a:lstStyle/>
        <a:p>
          <a:endParaRPr lang="en-US"/>
        </a:p>
      </dgm:t>
    </dgm:pt>
    <dgm:pt modelId="{5B10CFA1-18CB-4537-A981-E137225F7C7D}">
      <dgm:prSet/>
      <dgm:spPr/>
      <dgm:t>
        <a:bodyPr/>
        <a:lstStyle/>
        <a:p>
          <a:r>
            <a:rPr lang="es-MX"/>
            <a:t>Adicionalmente el auditor considerará:</a:t>
          </a:r>
          <a:endParaRPr lang="en-US"/>
        </a:p>
      </dgm:t>
    </dgm:pt>
    <dgm:pt modelId="{F15D0F12-69B1-43C3-9D23-24DBA252E9A0}" type="parTrans" cxnId="{EBF168DF-E358-4F5F-A760-567C8BDC8FC0}">
      <dgm:prSet/>
      <dgm:spPr/>
      <dgm:t>
        <a:bodyPr/>
        <a:lstStyle/>
        <a:p>
          <a:endParaRPr lang="en-US"/>
        </a:p>
      </dgm:t>
    </dgm:pt>
    <dgm:pt modelId="{F72A6252-D410-451F-AFD5-561F77B30D56}" type="sibTrans" cxnId="{EBF168DF-E358-4F5F-A760-567C8BDC8FC0}">
      <dgm:prSet/>
      <dgm:spPr/>
      <dgm:t>
        <a:bodyPr/>
        <a:lstStyle/>
        <a:p>
          <a:endParaRPr lang="en-US"/>
        </a:p>
      </dgm:t>
    </dgm:pt>
    <dgm:pt modelId="{76040992-CC8E-41C9-983D-91B4491661FD}">
      <dgm:prSet/>
      <dgm:spPr/>
      <dgm:t>
        <a:bodyPr/>
        <a:lstStyle/>
        <a:p>
          <a:r>
            <a:rPr lang="es-MX" dirty="0"/>
            <a:t>La presentación, estructura y contenido globales de los estados financieros; y </a:t>
          </a:r>
          <a:endParaRPr lang="en-US" dirty="0"/>
        </a:p>
      </dgm:t>
    </dgm:pt>
    <dgm:pt modelId="{DC459B5B-3016-4678-A8CC-D378508B4D91}" type="parTrans" cxnId="{05E9B9DD-3BF2-4C54-A80B-7AC3FDBF6D2C}">
      <dgm:prSet/>
      <dgm:spPr/>
      <dgm:t>
        <a:bodyPr/>
        <a:lstStyle/>
        <a:p>
          <a:endParaRPr lang="en-US"/>
        </a:p>
      </dgm:t>
    </dgm:pt>
    <dgm:pt modelId="{37F11EFE-785F-4AA6-A581-19F008FC601B}" type="sibTrans" cxnId="{05E9B9DD-3BF2-4C54-A80B-7AC3FDBF6D2C}">
      <dgm:prSet/>
      <dgm:spPr/>
      <dgm:t>
        <a:bodyPr/>
        <a:lstStyle/>
        <a:p>
          <a:endParaRPr lang="en-US"/>
        </a:p>
      </dgm:t>
    </dgm:pt>
    <dgm:pt modelId="{CC4BA8CF-1BEF-4447-BDAA-0D3189E4F48B}">
      <dgm:prSet/>
      <dgm:spPr/>
      <dgm:t>
        <a:bodyPr/>
        <a:lstStyle/>
        <a:p>
          <a:r>
            <a:rPr lang="es-MX" dirty="0"/>
            <a:t>si los estados financieros, incluidas las notas explicativas presentan las transacciones y los hechos subyacentes de modo que logren la presentación fiel.</a:t>
          </a:r>
          <a:endParaRPr lang="en-US" dirty="0"/>
        </a:p>
      </dgm:t>
    </dgm:pt>
    <dgm:pt modelId="{0AECC3A4-1B79-45CE-9757-6EF2B1657317}" type="parTrans" cxnId="{BE771B84-994C-4B89-BE8A-02F8FB125A08}">
      <dgm:prSet/>
      <dgm:spPr/>
      <dgm:t>
        <a:bodyPr/>
        <a:lstStyle/>
        <a:p>
          <a:endParaRPr lang="en-US"/>
        </a:p>
      </dgm:t>
    </dgm:pt>
    <dgm:pt modelId="{61E25F0A-5003-4CF5-8C67-4FC37FB44655}" type="sibTrans" cxnId="{BE771B84-994C-4B89-BE8A-02F8FB125A08}">
      <dgm:prSet/>
      <dgm:spPr/>
      <dgm:t>
        <a:bodyPr/>
        <a:lstStyle/>
        <a:p>
          <a:endParaRPr lang="en-US"/>
        </a:p>
      </dgm:t>
    </dgm:pt>
    <dgm:pt modelId="{89CF912C-7B0B-437C-99E4-1D7047FA1DEB}" type="pres">
      <dgm:prSet presAssocID="{C9293AA6-B22C-443B-842B-50BFFCBC3289}" presName="linear" presStyleCnt="0">
        <dgm:presLayoutVars>
          <dgm:animLvl val="lvl"/>
          <dgm:resizeHandles val="exact"/>
        </dgm:presLayoutVars>
      </dgm:prSet>
      <dgm:spPr/>
    </dgm:pt>
    <dgm:pt modelId="{1F5683B5-284A-4F5F-9F4B-3AB66982D471}" type="pres">
      <dgm:prSet presAssocID="{5B10CFA1-18CB-4537-A981-E137225F7C7D}" presName="parentText" presStyleLbl="node1" presStyleIdx="0" presStyleCnt="1">
        <dgm:presLayoutVars>
          <dgm:chMax val="0"/>
          <dgm:bulletEnabled val="1"/>
        </dgm:presLayoutVars>
      </dgm:prSet>
      <dgm:spPr/>
    </dgm:pt>
    <dgm:pt modelId="{69712772-E6E5-427F-A113-277A67D50808}" type="pres">
      <dgm:prSet presAssocID="{5B10CFA1-18CB-4537-A981-E137225F7C7D}" presName="childText" presStyleLbl="revTx" presStyleIdx="0" presStyleCnt="1">
        <dgm:presLayoutVars>
          <dgm:bulletEnabled val="1"/>
        </dgm:presLayoutVars>
      </dgm:prSet>
      <dgm:spPr/>
    </dgm:pt>
  </dgm:ptLst>
  <dgm:cxnLst>
    <dgm:cxn modelId="{72792705-4534-4957-B75F-9BCA9D5E2875}" type="presOf" srcId="{CC4BA8CF-1BEF-4447-BDAA-0D3189E4F48B}" destId="{69712772-E6E5-427F-A113-277A67D50808}" srcOrd="0" destOrd="1" presId="urn:microsoft.com/office/officeart/2005/8/layout/vList2"/>
    <dgm:cxn modelId="{28EF6B14-62EA-4A05-BE38-339871B2A5EF}" type="presOf" srcId="{76040992-CC8E-41C9-983D-91B4491661FD}" destId="{69712772-E6E5-427F-A113-277A67D50808}" srcOrd="0" destOrd="0" presId="urn:microsoft.com/office/officeart/2005/8/layout/vList2"/>
    <dgm:cxn modelId="{E1F30E38-2EBB-42C7-898B-44A5BEF74A79}" type="presOf" srcId="{C9293AA6-B22C-443B-842B-50BFFCBC3289}" destId="{89CF912C-7B0B-437C-99E4-1D7047FA1DEB}" srcOrd="0" destOrd="0" presId="urn:microsoft.com/office/officeart/2005/8/layout/vList2"/>
    <dgm:cxn modelId="{6A305F48-CCC2-4299-BD32-470878AE2E67}" type="presOf" srcId="{5B10CFA1-18CB-4537-A981-E137225F7C7D}" destId="{1F5683B5-284A-4F5F-9F4B-3AB66982D471}" srcOrd="0" destOrd="0" presId="urn:microsoft.com/office/officeart/2005/8/layout/vList2"/>
    <dgm:cxn modelId="{BE771B84-994C-4B89-BE8A-02F8FB125A08}" srcId="{5B10CFA1-18CB-4537-A981-E137225F7C7D}" destId="{CC4BA8CF-1BEF-4447-BDAA-0D3189E4F48B}" srcOrd="1" destOrd="0" parTransId="{0AECC3A4-1B79-45CE-9757-6EF2B1657317}" sibTransId="{61E25F0A-5003-4CF5-8C67-4FC37FB44655}"/>
    <dgm:cxn modelId="{05E9B9DD-3BF2-4C54-A80B-7AC3FDBF6D2C}" srcId="{5B10CFA1-18CB-4537-A981-E137225F7C7D}" destId="{76040992-CC8E-41C9-983D-91B4491661FD}" srcOrd="0" destOrd="0" parTransId="{DC459B5B-3016-4678-A8CC-D378508B4D91}" sibTransId="{37F11EFE-785F-4AA6-A581-19F008FC601B}"/>
    <dgm:cxn modelId="{EBF168DF-E358-4F5F-A760-567C8BDC8FC0}" srcId="{C9293AA6-B22C-443B-842B-50BFFCBC3289}" destId="{5B10CFA1-18CB-4537-A981-E137225F7C7D}" srcOrd="0" destOrd="0" parTransId="{F15D0F12-69B1-43C3-9D23-24DBA252E9A0}" sibTransId="{F72A6252-D410-451F-AFD5-561F77B30D56}"/>
    <dgm:cxn modelId="{731E8E1F-EDD7-4AA1-8E29-91AFCB7C9CF5}" type="presParOf" srcId="{89CF912C-7B0B-437C-99E4-1D7047FA1DEB}" destId="{1F5683B5-284A-4F5F-9F4B-3AB66982D471}" srcOrd="0" destOrd="0" presId="urn:microsoft.com/office/officeart/2005/8/layout/vList2"/>
    <dgm:cxn modelId="{0C87D91C-04FA-426B-B502-A0F9951DD899}" type="presParOf" srcId="{89CF912C-7B0B-437C-99E4-1D7047FA1DEB}" destId="{69712772-E6E5-427F-A113-277A67D508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E17BCFB-F46A-4C29-8A48-4E084188E72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22D2702-BF37-4FB5-AD63-A75EFC1FD2A7}">
      <dgm:prSet custT="1"/>
      <dgm:spPr/>
      <dgm:t>
        <a:bodyPr/>
        <a:lstStyle/>
        <a:p>
          <a:pPr>
            <a:lnSpc>
              <a:spcPct val="100000"/>
            </a:lnSpc>
          </a:pPr>
          <a:r>
            <a:rPr lang="es-MX" sz="1800" dirty="0"/>
            <a:t>El auditor expresará una opinión no modificada (o favorable) cuando concluya que los estados financieros han sido preparados, en todos los aspectos materiales, de conformidad con el marco de información financiera aplicable.</a:t>
          </a:r>
          <a:endParaRPr lang="en-US" sz="1800" dirty="0"/>
        </a:p>
      </dgm:t>
    </dgm:pt>
    <dgm:pt modelId="{BAC544C7-F0C1-4051-A15D-D794BD857552}" type="parTrans" cxnId="{6AB656FB-1147-44A8-9482-79E9040D6AD0}">
      <dgm:prSet/>
      <dgm:spPr/>
      <dgm:t>
        <a:bodyPr/>
        <a:lstStyle/>
        <a:p>
          <a:endParaRPr lang="en-US" sz="2400"/>
        </a:p>
      </dgm:t>
    </dgm:pt>
    <dgm:pt modelId="{A53DEB60-FB9B-4C20-9724-9DEEC78968EF}" type="sibTrans" cxnId="{6AB656FB-1147-44A8-9482-79E9040D6AD0}">
      <dgm:prSet/>
      <dgm:spPr/>
      <dgm:t>
        <a:bodyPr/>
        <a:lstStyle/>
        <a:p>
          <a:endParaRPr lang="en-US" sz="2400"/>
        </a:p>
      </dgm:t>
    </dgm:pt>
    <dgm:pt modelId="{26911C3F-8858-4F00-BFE3-07D8A5160C82}">
      <dgm:prSet custT="1"/>
      <dgm:spPr/>
      <dgm:t>
        <a:bodyPr/>
        <a:lstStyle/>
        <a:p>
          <a:pPr>
            <a:lnSpc>
              <a:spcPct val="100000"/>
            </a:lnSpc>
          </a:pPr>
          <a:r>
            <a:rPr lang="es-MX" sz="1800" dirty="0"/>
            <a:t>El auditor expresará una opinión modificada en el informe de auditoría, de conformidad con la NIA 705</a:t>
          </a:r>
        </a:p>
      </dgm:t>
    </dgm:pt>
    <dgm:pt modelId="{8B6425AE-7F2D-4085-9286-358D2789F0A0}" type="parTrans" cxnId="{C8380CA6-25DE-49D8-96CA-4D25D123FC98}">
      <dgm:prSet/>
      <dgm:spPr/>
      <dgm:t>
        <a:bodyPr/>
        <a:lstStyle/>
        <a:p>
          <a:endParaRPr lang="en-US" sz="2400"/>
        </a:p>
      </dgm:t>
    </dgm:pt>
    <dgm:pt modelId="{1DE701A9-FC34-4497-92DB-737FCFFF58BD}" type="sibTrans" cxnId="{C8380CA6-25DE-49D8-96CA-4D25D123FC98}">
      <dgm:prSet/>
      <dgm:spPr/>
      <dgm:t>
        <a:bodyPr/>
        <a:lstStyle/>
        <a:p>
          <a:endParaRPr lang="en-US" sz="2400"/>
        </a:p>
      </dgm:t>
    </dgm:pt>
    <dgm:pt modelId="{A997F02E-6D24-4993-9167-0A26F3FD3493}" type="pres">
      <dgm:prSet presAssocID="{8E17BCFB-F46A-4C29-8A48-4E084188E724}" presName="root" presStyleCnt="0">
        <dgm:presLayoutVars>
          <dgm:dir/>
          <dgm:resizeHandles val="exact"/>
        </dgm:presLayoutVars>
      </dgm:prSet>
      <dgm:spPr/>
    </dgm:pt>
    <dgm:pt modelId="{E0201195-A34A-43E6-8F6A-8413770F8DE2}" type="pres">
      <dgm:prSet presAssocID="{922D2702-BF37-4FB5-AD63-A75EFC1FD2A7}" presName="compNode" presStyleCnt="0"/>
      <dgm:spPr/>
    </dgm:pt>
    <dgm:pt modelId="{D2E4D0DB-3169-4998-BEE2-5BDC6EF1F814}" type="pres">
      <dgm:prSet presAssocID="{922D2702-BF37-4FB5-AD63-A75EFC1FD2A7}" presName="bgRect" presStyleLbl="bgShp" presStyleIdx="0" presStyleCnt="2"/>
      <dgm:spPr/>
    </dgm:pt>
    <dgm:pt modelId="{03BCCBD0-5988-4580-93E9-AB9337FC82D7}" type="pres">
      <dgm:prSet presAssocID="{922D2702-BF37-4FB5-AD63-A75EFC1FD2A7}" presName="iconRect" presStyleLbl="node1" presStyleIdx="0" presStyleCnt="2" custLinFactNeighborX="373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omentario que gusta contorno"/>
        </a:ext>
      </dgm:extLst>
    </dgm:pt>
    <dgm:pt modelId="{40A08EBC-D4FD-4638-AC2B-71710B737FF8}" type="pres">
      <dgm:prSet presAssocID="{922D2702-BF37-4FB5-AD63-A75EFC1FD2A7}" presName="spaceRect" presStyleCnt="0"/>
      <dgm:spPr/>
    </dgm:pt>
    <dgm:pt modelId="{F05BB607-7897-4D9D-9520-D954EF4F8950}" type="pres">
      <dgm:prSet presAssocID="{922D2702-BF37-4FB5-AD63-A75EFC1FD2A7}" presName="parTx" presStyleLbl="revTx" presStyleIdx="0" presStyleCnt="2">
        <dgm:presLayoutVars>
          <dgm:chMax val="0"/>
          <dgm:chPref val="0"/>
        </dgm:presLayoutVars>
      </dgm:prSet>
      <dgm:spPr/>
    </dgm:pt>
    <dgm:pt modelId="{14DBC174-3A40-491E-AD5A-52F05DC2D408}" type="pres">
      <dgm:prSet presAssocID="{A53DEB60-FB9B-4C20-9724-9DEEC78968EF}" presName="sibTrans" presStyleCnt="0"/>
      <dgm:spPr/>
    </dgm:pt>
    <dgm:pt modelId="{11542A79-67ED-4795-9B20-EDF0EA3916A5}" type="pres">
      <dgm:prSet presAssocID="{26911C3F-8858-4F00-BFE3-07D8A5160C82}" presName="compNode" presStyleCnt="0"/>
      <dgm:spPr/>
    </dgm:pt>
    <dgm:pt modelId="{16D18A96-1DEA-47C9-A0E4-D284FB9DE6D3}" type="pres">
      <dgm:prSet presAssocID="{26911C3F-8858-4F00-BFE3-07D8A5160C82}" presName="bgRect" presStyleLbl="bgShp" presStyleIdx="1" presStyleCnt="2"/>
      <dgm:spPr/>
    </dgm:pt>
    <dgm:pt modelId="{37E98DD8-10B3-4B02-ACD3-54909FBDB257}" type="pres">
      <dgm:prSet presAssocID="{26911C3F-8858-4F00-BFE3-07D8A5160C82}"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omentario no gusta contorno"/>
        </a:ext>
      </dgm:extLst>
    </dgm:pt>
    <dgm:pt modelId="{45ABC62B-A7E8-48D1-BA5F-DC40845EE0AC}" type="pres">
      <dgm:prSet presAssocID="{26911C3F-8858-4F00-BFE3-07D8A5160C82}" presName="spaceRect" presStyleCnt="0"/>
      <dgm:spPr/>
    </dgm:pt>
    <dgm:pt modelId="{18FFA41A-6626-4E06-906A-C29AA5493F75}" type="pres">
      <dgm:prSet presAssocID="{26911C3F-8858-4F00-BFE3-07D8A5160C82}" presName="parTx" presStyleLbl="revTx" presStyleIdx="1" presStyleCnt="2">
        <dgm:presLayoutVars>
          <dgm:chMax val="0"/>
          <dgm:chPref val="0"/>
        </dgm:presLayoutVars>
      </dgm:prSet>
      <dgm:spPr/>
    </dgm:pt>
  </dgm:ptLst>
  <dgm:cxnLst>
    <dgm:cxn modelId="{82798648-4B15-4300-98D9-9B306863451F}" type="presOf" srcId="{26911C3F-8858-4F00-BFE3-07D8A5160C82}" destId="{18FFA41A-6626-4E06-906A-C29AA5493F75}" srcOrd="0" destOrd="0" presId="urn:microsoft.com/office/officeart/2018/2/layout/IconVerticalSolidList"/>
    <dgm:cxn modelId="{09E1994B-C9EB-4AA0-B7AA-FA4692BBC515}" type="presOf" srcId="{922D2702-BF37-4FB5-AD63-A75EFC1FD2A7}" destId="{F05BB607-7897-4D9D-9520-D954EF4F8950}" srcOrd="0" destOrd="0" presId="urn:microsoft.com/office/officeart/2018/2/layout/IconVerticalSolidList"/>
    <dgm:cxn modelId="{E018166C-CA29-4AB8-B674-109D90A0DD5F}" type="presOf" srcId="{8E17BCFB-F46A-4C29-8A48-4E084188E724}" destId="{A997F02E-6D24-4993-9167-0A26F3FD3493}" srcOrd="0" destOrd="0" presId="urn:microsoft.com/office/officeart/2018/2/layout/IconVerticalSolidList"/>
    <dgm:cxn modelId="{C8380CA6-25DE-49D8-96CA-4D25D123FC98}" srcId="{8E17BCFB-F46A-4C29-8A48-4E084188E724}" destId="{26911C3F-8858-4F00-BFE3-07D8A5160C82}" srcOrd="1" destOrd="0" parTransId="{8B6425AE-7F2D-4085-9286-358D2789F0A0}" sibTransId="{1DE701A9-FC34-4497-92DB-737FCFFF58BD}"/>
    <dgm:cxn modelId="{6AB656FB-1147-44A8-9482-79E9040D6AD0}" srcId="{8E17BCFB-F46A-4C29-8A48-4E084188E724}" destId="{922D2702-BF37-4FB5-AD63-A75EFC1FD2A7}" srcOrd="0" destOrd="0" parTransId="{BAC544C7-F0C1-4051-A15D-D794BD857552}" sibTransId="{A53DEB60-FB9B-4C20-9724-9DEEC78968EF}"/>
    <dgm:cxn modelId="{4089D0B5-AA9B-471B-A236-4B26A5CEA7AC}" type="presParOf" srcId="{A997F02E-6D24-4993-9167-0A26F3FD3493}" destId="{E0201195-A34A-43E6-8F6A-8413770F8DE2}" srcOrd="0" destOrd="0" presId="urn:microsoft.com/office/officeart/2018/2/layout/IconVerticalSolidList"/>
    <dgm:cxn modelId="{76AE4659-CEF0-4FBD-A7EB-BF5526C3D556}" type="presParOf" srcId="{E0201195-A34A-43E6-8F6A-8413770F8DE2}" destId="{D2E4D0DB-3169-4998-BEE2-5BDC6EF1F814}" srcOrd="0" destOrd="0" presId="urn:microsoft.com/office/officeart/2018/2/layout/IconVerticalSolidList"/>
    <dgm:cxn modelId="{4396E8DC-25DD-44D9-ABA5-70E23895FCEE}" type="presParOf" srcId="{E0201195-A34A-43E6-8F6A-8413770F8DE2}" destId="{03BCCBD0-5988-4580-93E9-AB9337FC82D7}" srcOrd="1" destOrd="0" presId="urn:microsoft.com/office/officeart/2018/2/layout/IconVerticalSolidList"/>
    <dgm:cxn modelId="{D3C68686-2287-4D8C-A6D9-43171CECF4BF}" type="presParOf" srcId="{E0201195-A34A-43E6-8F6A-8413770F8DE2}" destId="{40A08EBC-D4FD-4638-AC2B-71710B737FF8}" srcOrd="2" destOrd="0" presId="urn:microsoft.com/office/officeart/2018/2/layout/IconVerticalSolidList"/>
    <dgm:cxn modelId="{99972B5B-1DC3-4632-BA54-54C583CEA915}" type="presParOf" srcId="{E0201195-A34A-43E6-8F6A-8413770F8DE2}" destId="{F05BB607-7897-4D9D-9520-D954EF4F8950}" srcOrd="3" destOrd="0" presId="urn:microsoft.com/office/officeart/2018/2/layout/IconVerticalSolidList"/>
    <dgm:cxn modelId="{F4746831-9DDD-45A6-9374-3899EF0CA70D}" type="presParOf" srcId="{A997F02E-6D24-4993-9167-0A26F3FD3493}" destId="{14DBC174-3A40-491E-AD5A-52F05DC2D408}" srcOrd="1" destOrd="0" presId="urn:microsoft.com/office/officeart/2018/2/layout/IconVerticalSolidList"/>
    <dgm:cxn modelId="{2AA03994-B73C-4611-917E-5E3F327033DB}" type="presParOf" srcId="{A997F02E-6D24-4993-9167-0A26F3FD3493}" destId="{11542A79-67ED-4795-9B20-EDF0EA3916A5}" srcOrd="2" destOrd="0" presId="urn:microsoft.com/office/officeart/2018/2/layout/IconVerticalSolidList"/>
    <dgm:cxn modelId="{42BB677A-7A8F-4670-83F5-0752B5C819AC}" type="presParOf" srcId="{11542A79-67ED-4795-9B20-EDF0EA3916A5}" destId="{16D18A96-1DEA-47C9-A0E4-D284FB9DE6D3}" srcOrd="0" destOrd="0" presId="urn:microsoft.com/office/officeart/2018/2/layout/IconVerticalSolidList"/>
    <dgm:cxn modelId="{2BC44913-8C25-480B-81CA-239A7C100F6A}" type="presParOf" srcId="{11542A79-67ED-4795-9B20-EDF0EA3916A5}" destId="{37E98DD8-10B3-4B02-ACD3-54909FBDB257}" srcOrd="1" destOrd="0" presId="urn:microsoft.com/office/officeart/2018/2/layout/IconVerticalSolidList"/>
    <dgm:cxn modelId="{27A8378A-E2B7-4C1A-95DD-22FEDE4DA9BE}" type="presParOf" srcId="{11542A79-67ED-4795-9B20-EDF0EA3916A5}" destId="{45ABC62B-A7E8-48D1-BA5F-DC40845EE0AC}" srcOrd="2" destOrd="0" presId="urn:microsoft.com/office/officeart/2018/2/layout/IconVerticalSolidList"/>
    <dgm:cxn modelId="{0A4E765C-DD13-4CB1-8EFF-1FAFC6B2577F}" type="presParOf" srcId="{11542A79-67ED-4795-9B20-EDF0EA3916A5}" destId="{18FFA41A-6626-4E06-906A-C29AA5493F7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F423BEF-F609-4FDC-B637-4EB5A3BB9F9C}" type="doc">
      <dgm:prSet loTypeId="urn:microsoft.com/office/officeart/2005/8/layout/default" loCatId="list" qsTypeId="urn:microsoft.com/office/officeart/2005/8/quickstyle/simple4" qsCatId="simple" csTypeId="urn:microsoft.com/office/officeart/2005/8/colors/accent1_5" csCatId="accent1" phldr="1"/>
      <dgm:spPr/>
      <dgm:t>
        <a:bodyPr/>
        <a:lstStyle/>
        <a:p>
          <a:endParaRPr lang="en-US"/>
        </a:p>
      </dgm:t>
    </dgm:pt>
    <dgm:pt modelId="{BF3198E4-031C-41E4-ACB2-36D57F395E4F}">
      <dgm:prSet/>
      <dgm:spPr/>
      <dgm:t>
        <a:bodyPr/>
        <a:lstStyle/>
        <a:p>
          <a:r>
            <a:rPr lang="es-MX"/>
            <a:t>La posible colusión del auditor con la entidad para la emisión de un informe no acorde a los hallazgos o derivados de una auditoría ficticia.</a:t>
          </a:r>
          <a:endParaRPr lang="en-US"/>
        </a:p>
      </dgm:t>
    </dgm:pt>
    <dgm:pt modelId="{5664991A-9109-4F9C-B007-F587D35E69DA}" type="parTrans" cxnId="{3AB9E611-D9FA-465E-BEA9-FE1A8B890CD5}">
      <dgm:prSet/>
      <dgm:spPr/>
      <dgm:t>
        <a:bodyPr/>
        <a:lstStyle/>
        <a:p>
          <a:endParaRPr lang="en-US"/>
        </a:p>
      </dgm:t>
    </dgm:pt>
    <dgm:pt modelId="{D0979B37-1CD6-49C5-92EF-AF9649E5B275}" type="sibTrans" cxnId="{3AB9E611-D9FA-465E-BEA9-FE1A8B890CD5}">
      <dgm:prSet/>
      <dgm:spPr/>
      <dgm:t>
        <a:bodyPr/>
        <a:lstStyle/>
        <a:p>
          <a:endParaRPr lang="en-US"/>
        </a:p>
      </dgm:t>
    </dgm:pt>
    <dgm:pt modelId="{ED3BA8AA-289E-4807-B364-90AB765F9387}">
      <dgm:prSet/>
      <dgm:spPr/>
      <dgm:t>
        <a:bodyPr/>
        <a:lstStyle/>
        <a:p>
          <a:r>
            <a:rPr lang="es-MX"/>
            <a:t>La novates del auditor que puede ser aprovechada por la administración para la emisión de una opinión sesgada</a:t>
          </a:r>
          <a:endParaRPr lang="en-US"/>
        </a:p>
      </dgm:t>
    </dgm:pt>
    <dgm:pt modelId="{200E3F6C-F890-45F5-B008-345E15560966}" type="parTrans" cxnId="{7CF49302-06DC-4785-A1CF-E921C1937451}">
      <dgm:prSet/>
      <dgm:spPr/>
      <dgm:t>
        <a:bodyPr/>
        <a:lstStyle/>
        <a:p>
          <a:endParaRPr lang="en-US"/>
        </a:p>
      </dgm:t>
    </dgm:pt>
    <dgm:pt modelId="{5E8C384B-89C0-4470-9E58-CE115F07D4D2}" type="sibTrans" cxnId="{7CF49302-06DC-4785-A1CF-E921C1937451}">
      <dgm:prSet/>
      <dgm:spPr/>
      <dgm:t>
        <a:bodyPr/>
        <a:lstStyle/>
        <a:p>
          <a:endParaRPr lang="en-US"/>
        </a:p>
      </dgm:t>
    </dgm:pt>
    <dgm:pt modelId="{04B6D8A7-B283-4635-8692-DF4F0C4C909D}">
      <dgm:prSet/>
      <dgm:spPr/>
      <dgm:t>
        <a:bodyPr/>
        <a:lstStyle/>
        <a:p>
          <a:r>
            <a:rPr lang="es-MX" dirty="0"/>
            <a:t>La aplicación de acciones sancionatorias vinculantes por parte de las autoridades, barras y /o colegios. La formación en ética profesional.</a:t>
          </a:r>
          <a:endParaRPr lang="en-US" dirty="0"/>
        </a:p>
      </dgm:t>
    </dgm:pt>
    <dgm:pt modelId="{165CE75D-3A93-446E-8DF3-1F67F82BC35F}" type="parTrans" cxnId="{90A03448-03CB-46AD-A16C-7A8D872F0097}">
      <dgm:prSet/>
      <dgm:spPr/>
      <dgm:t>
        <a:bodyPr/>
        <a:lstStyle/>
        <a:p>
          <a:endParaRPr lang="en-US"/>
        </a:p>
      </dgm:t>
    </dgm:pt>
    <dgm:pt modelId="{B720BCA0-8814-47B7-886B-C9646BD5FDC4}" type="sibTrans" cxnId="{90A03448-03CB-46AD-A16C-7A8D872F0097}">
      <dgm:prSet/>
      <dgm:spPr/>
      <dgm:t>
        <a:bodyPr/>
        <a:lstStyle/>
        <a:p>
          <a:endParaRPr lang="en-US"/>
        </a:p>
      </dgm:t>
    </dgm:pt>
    <dgm:pt modelId="{ECBC0F3F-9E79-4C44-A6B5-309B1B18F4F4}">
      <dgm:prSet/>
      <dgm:spPr/>
      <dgm:t>
        <a:bodyPr/>
        <a:lstStyle/>
        <a:p>
          <a:r>
            <a:rPr lang="es-MX"/>
            <a:t>El apoyo constante de las barras y colegios de contadores públicos para el seguimiento y formación de nuevos integrantes.</a:t>
          </a:r>
          <a:endParaRPr lang="en-US"/>
        </a:p>
      </dgm:t>
    </dgm:pt>
    <dgm:pt modelId="{71C2C928-148D-4FDB-BDF6-65DBF3D6267B}" type="parTrans" cxnId="{0EB22A45-27D7-4140-9B7B-ECCDE23A09EB}">
      <dgm:prSet/>
      <dgm:spPr/>
      <dgm:t>
        <a:bodyPr/>
        <a:lstStyle/>
        <a:p>
          <a:endParaRPr lang="en-US"/>
        </a:p>
      </dgm:t>
    </dgm:pt>
    <dgm:pt modelId="{18492725-5832-4416-85CE-07689D889FB3}" type="sibTrans" cxnId="{0EB22A45-27D7-4140-9B7B-ECCDE23A09EB}">
      <dgm:prSet/>
      <dgm:spPr/>
      <dgm:t>
        <a:bodyPr/>
        <a:lstStyle/>
        <a:p>
          <a:endParaRPr lang="en-US"/>
        </a:p>
      </dgm:t>
    </dgm:pt>
    <dgm:pt modelId="{DF539EF1-0D49-470B-A5C5-7BFCBEF8AD03}" type="pres">
      <dgm:prSet presAssocID="{CF423BEF-F609-4FDC-B637-4EB5A3BB9F9C}" presName="diagram" presStyleCnt="0">
        <dgm:presLayoutVars>
          <dgm:dir/>
          <dgm:resizeHandles val="exact"/>
        </dgm:presLayoutVars>
      </dgm:prSet>
      <dgm:spPr/>
    </dgm:pt>
    <dgm:pt modelId="{9BD68F4C-D218-43A6-B1E2-FE603443A5D2}" type="pres">
      <dgm:prSet presAssocID="{BF3198E4-031C-41E4-ACB2-36D57F395E4F}" presName="node" presStyleLbl="node1" presStyleIdx="0" presStyleCnt="4">
        <dgm:presLayoutVars>
          <dgm:bulletEnabled val="1"/>
        </dgm:presLayoutVars>
      </dgm:prSet>
      <dgm:spPr/>
    </dgm:pt>
    <dgm:pt modelId="{18662F7C-EF9C-486D-9242-C91FE591D166}" type="pres">
      <dgm:prSet presAssocID="{D0979B37-1CD6-49C5-92EF-AF9649E5B275}" presName="sibTrans" presStyleCnt="0"/>
      <dgm:spPr/>
    </dgm:pt>
    <dgm:pt modelId="{6A54125F-9202-4BA6-B0B1-50F51BC5AE56}" type="pres">
      <dgm:prSet presAssocID="{ED3BA8AA-289E-4807-B364-90AB765F9387}" presName="node" presStyleLbl="node1" presStyleIdx="1" presStyleCnt="4">
        <dgm:presLayoutVars>
          <dgm:bulletEnabled val="1"/>
        </dgm:presLayoutVars>
      </dgm:prSet>
      <dgm:spPr/>
    </dgm:pt>
    <dgm:pt modelId="{6C181738-2D2A-4C93-8635-75AD669EF3CF}" type="pres">
      <dgm:prSet presAssocID="{5E8C384B-89C0-4470-9E58-CE115F07D4D2}" presName="sibTrans" presStyleCnt="0"/>
      <dgm:spPr/>
    </dgm:pt>
    <dgm:pt modelId="{08D815EE-A3D3-45FA-BF36-D77BA5941FB9}" type="pres">
      <dgm:prSet presAssocID="{04B6D8A7-B283-4635-8692-DF4F0C4C909D}" presName="node" presStyleLbl="node1" presStyleIdx="2" presStyleCnt="4">
        <dgm:presLayoutVars>
          <dgm:bulletEnabled val="1"/>
        </dgm:presLayoutVars>
      </dgm:prSet>
      <dgm:spPr/>
    </dgm:pt>
    <dgm:pt modelId="{4616378D-0B3B-4069-85F0-375F86168E91}" type="pres">
      <dgm:prSet presAssocID="{B720BCA0-8814-47B7-886B-C9646BD5FDC4}" presName="sibTrans" presStyleCnt="0"/>
      <dgm:spPr/>
    </dgm:pt>
    <dgm:pt modelId="{B24A79EB-10A3-41A4-8589-F04F5A350886}" type="pres">
      <dgm:prSet presAssocID="{ECBC0F3F-9E79-4C44-A6B5-309B1B18F4F4}" presName="node" presStyleLbl="node1" presStyleIdx="3" presStyleCnt="4">
        <dgm:presLayoutVars>
          <dgm:bulletEnabled val="1"/>
        </dgm:presLayoutVars>
      </dgm:prSet>
      <dgm:spPr/>
    </dgm:pt>
  </dgm:ptLst>
  <dgm:cxnLst>
    <dgm:cxn modelId="{7CF49302-06DC-4785-A1CF-E921C1937451}" srcId="{CF423BEF-F609-4FDC-B637-4EB5A3BB9F9C}" destId="{ED3BA8AA-289E-4807-B364-90AB765F9387}" srcOrd="1" destOrd="0" parTransId="{200E3F6C-F890-45F5-B008-345E15560966}" sibTransId="{5E8C384B-89C0-4470-9E58-CE115F07D4D2}"/>
    <dgm:cxn modelId="{AFEFED0B-31B2-4EFE-B266-E9C744C1EB04}" type="presOf" srcId="{ECBC0F3F-9E79-4C44-A6B5-309B1B18F4F4}" destId="{B24A79EB-10A3-41A4-8589-F04F5A350886}" srcOrd="0" destOrd="0" presId="urn:microsoft.com/office/officeart/2005/8/layout/default"/>
    <dgm:cxn modelId="{3AB9E611-D9FA-465E-BEA9-FE1A8B890CD5}" srcId="{CF423BEF-F609-4FDC-B637-4EB5A3BB9F9C}" destId="{BF3198E4-031C-41E4-ACB2-36D57F395E4F}" srcOrd="0" destOrd="0" parTransId="{5664991A-9109-4F9C-B007-F587D35E69DA}" sibTransId="{D0979B37-1CD6-49C5-92EF-AF9649E5B275}"/>
    <dgm:cxn modelId="{002E9539-C3EA-4AF1-B730-9EBC50B139EE}" type="presOf" srcId="{BF3198E4-031C-41E4-ACB2-36D57F395E4F}" destId="{9BD68F4C-D218-43A6-B1E2-FE603443A5D2}" srcOrd="0" destOrd="0" presId="urn:microsoft.com/office/officeart/2005/8/layout/default"/>
    <dgm:cxn modelId="{7A2DC45B-FEBC-4288-B241-DE8451F7C44B}" type="presOf" srcId="{04B6D8A7-B283-4635-8692-DF4F0C4C909D}" destId="{08D815EE-A3D3-45FA-BF36-D77BA5941FB9}" srcOrd="0" destOrd="0" presId="urn:microsoft.com/office/officeart/2005/8/layout/default"/>
    <dgm:cxn modelId="{0EB22A45-27D7-4140-9B7B-ECCDE23A09EB}" srcId="{CF423BEF-F609-4FDC-B637-4EB5A3BB9F9C}" destId="{ECBC0F3F-9E79-4C44-A6B5-309B1B18F4F4}" srcOrd="3" destOrd="0" parTransId="{71C2C928-148D-4FDB-BDF6-65DBF3D6267B}" sibTransId="{18492725-5832-4416-85CE-07689D889FB3}"/>
    <dgm:cxn modelId="{90A03448-03CB-46AD-A16C-7A8D872F0097}" srcId="{CF423BEF-F609-4FDC-B637-4EB5A3BB9F9C}" destId="{04B6D8A7-B283-4635-8692-DF4F0C4C909D}" srcOrd="2" destOrd="0" parTransId="{165CE75D-3A93-446E-8DF3-1F67F82BC35F}" sibTransId="{B720BCA0-8814-47B7-886B-C9646BD5FDC4}"/>
    <dgm:cxn modelId="{FFDCA24F-BBB0-451A-AFBA-D9829322D32D}" type="presOf" srcId="{ED3BA8AA-289E-4807-B364-90AB765F9387}" destId="{6A54125F-9202-4BA6-B0B1-50F51BC5AE56}" srcOrd="0" destOrd="0" presId="urn:microsoft.com/office/officeart/2005/8/layout/default"/>
    <dgm:cxn modelId="{1293D7F8-DFA2-4299-A52C-F83DDE6B8BF3}" type="presOf" srcId="{CF423BEF-F609-4FDC-B637-4EB5A3BB9F9C}" destId="{DF539EF1-0D49-470B-A5C5-7BFCBEF8AD03}" srcOrd="0" destOrd="0" presId="urn:microsoft.com/office/officeart/2005/8/layout/default"/>
    <dgm:cxn modelId="{F8183C46-966D-4989-9088-6EB6A87C0488}" type="presParOf" srcId="{DF539EF1-0D49-470B-A5C5-7BFCBEF8AD03}" destId="{9BD68F4C-D218-43A6-B1E2-FE603443A5D2}" srcOrd="0" destOrd="0" presId="urn:microsoft.com/office/officeart/2005/8/layout/default"/>
    <dgm:cxn modelId="{DA13B228-2429-40A3-81EF-17DD7D5D3ED5}" type="presParOf" srcId="{DF539EF1-0D49-470B-A5C5-7BFCBEF8AD03}" destId="{18662F7C-EF9C-486D-9242-C91FE591D166}" srcOrd="1" destOrd="0" presId="urn:microsoft.com/office/officeart/2005/8/layout/default"/>
    <dgm:cxn modelId="{2F4AB62D-4185-4D09-9BF5-ACF519667663}" type="presParOf" srcId="{DF539EF1-0D49-470B-A5C5-7BFCBEF8AD03}" destId="{6A54125F-9202-4BA6-B0B1-50F51BC5AE56}" srcOrd="2" destOrd="0" presId="urn:microsoft.com/office/officeart/2005/8/layout/default"/>
    <dgm:cxn modelId="{BE55E632-4BA0-4F81-A470-81A828AABF83}" type="presParOf" srcId="{DF539EF1-0D49-470B-A5C5-7BFCBEF8AD03}" destId="{6C181738-2D2A-4C93-8635-75AD669EF3CF}" srcOrd="3" destOrd="0" presId="urn:microsoft.com/office/officeart/2005/8/layout/default"/>
    <dgm:cxn modelId="{AD9C49A5-A8CA-4A04-A2D5-61B77EEEC939}" type="presParOf" srcId="{DF539EF1-0D49-470B-A5C5-7BFCBEF8AD03}" destId="{08D815EE-A3D3-45FA-BF36-D77BA5941FB9}" srcOrd="4" destOrd="0" presId="urn:microsoft.com/office/officeart/2005/8/layout/default"/>
    <dgm:cxn modelId="{FF5C6A4A-2535-4C49-AB37-53FC4F30C447}" type="presParOf" srcId="{DF539EF1-0D49-470B-A5C5-7BFCBEF8AD03}" destId="{4616378D-0B3B-4069-85F0-375F86168E91}" srcOrd="5" destOrd="0" presId="urn:microsoft.com/office/officeart/2005/8/layout/default"/>
    <dgm:cxn modelId="{D8495752-6F07-498B-88E4-E92662CECB8F}" type="presParOf" srcId="{DF539EF1-0D49-470B-A5C5-7BFCBEF8AD03}" destId="{B24A79EB-10A3-41A4-8589-F04F5A350886}"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F0F76C-93CD-41EC-A376-AB1A17302AA3}" type="doc">
      <dgm:prSet loTypeId="urn:microsoft.com/office/officeart/2005/8/layout/vList2" loCatId="list" qsTypeId="urn:microsoft.com/office/officeart/2005/8/quickstyle/simple2" qsCatId="simple" csTypeId="urn:microsoft.com/office/officeart/2005/8/colors/accent1_4" csCatId="accent1" phldr="1"/>
      <dgm:spPr/>
      <dgm:t>
        <a:bodyPr/>
        <a:lstStyle/>
        <a:p>
          <a:endParaRPr lang="en-US"/>
        </a:p>
      </dgm:t>
    </dgm:pt>
    <dgm:pt modelId="{DB30A3B0-33B2-4BD4-BD99-6CA4A2D61446}">
      <dgm:prSet/>
      <dgm:spPr/>
      <dgm:t>
        <a:bodyPr/>
        <a:lstStyle/>
        <a:p>
          <a:r>
            <a:rPr lang="es-MX"/>
            <a:t>Primero: “Informe del auditor independiente”, título …</a:t>
          </a:r>
          <a:endParaRPr lang="en-US"/>
        </a:p>
      </dgm:t>
    </dgm:pt>
    <dgm:pt modelId="{40B769EF-B647-4115-8403-717B3A68CC48}" type="parTrans" cxnId="{F57300B9-2303-47C5-9B62-F8AA26BFFDDB}">
      <dgm:prSet/>
      <dgm:spPr/>
      <dgm:t>
        <a:bodyPr/>
        <a:lstStyle/>
        <a:p>
          <a:endParaRPr lang="en-US" sz="2400"/>
        </a:p>
      </dgm:t>
    </dgm:pt>
    <dgm:pt modelId="{6EE4E777-23E6-4559-B916-E2E5148572C2}" type="sibTrans" cxnId="{F57300B9-2303-47C5-9B62-F8AA26BFFDDB}">
      <dgm:prSet/>
      <dgm:spPr/>
      <dgm:t>
        <a:bodyPr/>
        <a:lstStyle/>
        <a:p>
          <a:endParaRPr lang="en-US"/>
        </a:p>
      </dgm:t>
    </dgm:pt>
    <dgm:pt modelId="{82ECEDB3-ADF1-4678-9B7C-EB4F479EB5C5}">
      <dgm:prSet/>
      <dgm:spPr/>
      <dgm:t>
        <a:bodyPr/>
        <a:lstStyle/>
        <a:p>
          <a:r>
            <a:rPr lang="es-MX" dirty="0"/>
            <a:t>Segundo: “Responsabilidad de la administración”</a:t>
          </a:r>
          <a:endParaRPr lang="en-US" dirty="0"/>
        </a:p>
      </dgm:t>
    </dgm:pt>
    <dgm:pt modelId="{77F3EC81-266D-4B2C-9309-9AC1E8B04113}" type="parTrans" cxnId="{32A8AF47-F879-4FFF-BBBF-089271108713}">
      <dgm:prSet/>
      <dgm:spPr/>
      <dgm:t>
        <a:bodyPr/>
        <a:lstStyle/>
        <a:p>
          <a:endParaRPr lang="en-US" sz="2400"/>
        </a:p>
      </dgm:t>
    </dgm:pt>
    <dgm:pt modelId="{390FEFE8-0236-4381-8CA9-DC38910EFFC0}" type="sibTrans" cxnId="{32A8AF47-F879-4FFF-BBBF-089271108713}">
      <dgm:prSet/>
      <dgm:spPr/>
      <dgm:t>
        <a:bodyPr/>
        <a:lstStyle/>
        <a:p>
          <a:endParaRPr lang="en-US"/>
        </a:p>
      </dgm:t>
    </dgm:pt>
    <dgm:pt modelId="{9C29B711-176E-44D3-96AC-2B2796273FBC}">
      <dgm:prSet/>
      <dgm:spPr/>
      <dgm:t>
        <a:bodyPr/>
        <a:lstStyle/>
        <a:p>
          <a:r>
            <a:rPr lang="es-MX" dirty="0"/>
            <a:t>Tercero: “Responsabilidades del auditor”</a:t>
          </a:r>
          <a:endParaRPr lang="en-US" dirty="0"/>
        </a:p>
      </dgm:t>
    </dgm:pt>
    <dgm:pt modelId="{357DA95F-42E1-4EAB-9009-3FC969E88CF6}" type="parTrans" cxnId="{6E1041A4-5BDB-4DEE-BD64-E673763F6A5A}">
      <dgm:prSet/>
      <dgm:spPr/>
      <dgm:t>
        <a:bodyPr/>
        <a:lstStyle/>
        <a:p>
          <a:endParaRPr lang="en-US" sz="2400"/>
        </a:p>
      </dgm:t>
    </dgm:pt>
    <dgm:pt modelId="{B7DA8187-8B46-41DD-B94F-91CF51CFDEA5}" type="sibTrans" cxnId="{6E1041A4-5BDB-4DEE-BD64-E673763F6A5A}">
      <dgm:prSet/>
      <dgm:spPr/>
      <dgm:t>
        <a:bodyPr/>
        <a:lstStyle/>
        <a:p>
          <a:endParaRPr lang="en-US"/>
        </a:p>
      </dgm:t>
    </dgm:pt>
    <dgm:pt modelId="{317B9183-F0F0-4E1A-922B-83993BE06803}">
      <dgm:prSet/>
      <dgm:spPr/>
      <dgm:t>
        <a:bodyPr/>
        <a:lstStyle/>
        <a:p>
          <a:r>
            <a:rPr lang="es-MX" dirty="0"/>
            <a:t>Cuarto: “Opinión” (“presentan razonablemente”, “fielmente” y “expresan la imagen fiel” son menciones equivalentes)</a:t>
          </a:r>
          <a:endParaRPr lang="en-US" dirty="0"/>
        </a:p>
      </dgm:t>
    </dgm:pt>
    <dgm:pt modelId="{600C0222-FCEB-41FB-BB8F-6952B4B5ACB2}" type="parTrans" cxnId="{92422B26-3EB4-4CC3-86BA-06F290B4C7D7}">
      <dgm:prSet/>
      <dgm:spPr/>
      <dgm:t>
        <a:bodyPr/>
        <a:lstStyle/>
        <a:p>
          <a:endParaRPr lang="en-US" sz="2400"/>
        </a:p>
      </dgm:t>
    </dgm:pt>
    <dgm:pt modelId="{3DD04FF5-B7F5-43C7-B441-55CDB3BAF3A8}" type="sibTrans" cxnId="{92422B26-3EB4-4CC3-86BA-06F290B4C7D7}">
      <dgm:prSet/>
      <dgm:spPr/>
      <dgm:t>
        <a:bodyPr/>
        <a:lstStyle/>
        <a:p>
          <a:endParaRPr lang="en-US"/>
        </a:p>
      </dgm:t>
    </dgm:pt>
    <dgm:pt modelId="{B992940B-CBBB-43F9-850F-730715076B88}" type="pres">
      <dgm:prSet presAssocID="{E3F0F76C-93CD-41EC-A376-AB1A17302AA3}" presName="linear" presStyleCnt="0">
        <dgm:presLayoutVars>
          <dgm:animLvl val="lvl"/>
          <dgm:resizeHandles val="exact"/>
        </dgm:presLayoutVars>
      </dgm:prSet>
      <dgm:spPr/>
    </dgm:pt>
    <dgm:pt modelId="{BF1AC85B-3005-4239-B16B-187E4AFD4120}" type="pres">
      <dgm:prSet presAssocID="{DB30A3B0-33B2-4BD4-BD99-6CA4A2D61446}" presName="parentText" presStyleLbl="node1" presStyleIdx="0" presStyleCnt="4">
        <dgm:presLayoutVars>
          <dgm:chMax val="0"/>
          <dgm:bulletEnabled val="1"/>
        </dgm:presLayoutVars>
      </dgm:prSet>
      <dgm:spPr/>
    </dgm:pt>
    <dgm:pt modelId="{9BCB5D37-5A9C-44E0-862B-C100703DBF15}" type="pres">
      <dgm:prSet presAssocID="{6EE4E777-23E6-4559-B916-E2E5148572C2}" presName="spacer" presStyleCnt="0"/>
      <dgm:spPr/>
    </dgm:pt>
    <dgm:pt modelId="{0E321ECF-22BF-4069-8680-463F8289A0C6}" type="pres">
      <dgm:prSet presAssocID="{82ECEDB3-ADF1-4678-9B7C-EB4F479EB5C5}" presName="parentText" presStyleLbl="node1" presStyleIdx="1" presStyleCnt="4">
        <dgm:presLayoutVars>
          <dgm:chMax val="0"/>
          <dgm:bulletEnabled val="1"/>
        </dgm:presLayoutVars>
      </dgm:prSet>
      <dgm:spPr/>
    </dgm:pt>
    <dgm:pt modelId="{801D17A4-A46E-4C7D-A17D-C05C03D4E452}" type="pres">
      <dgm:prSet presAssocID="{390FEFE8-0236-4381-8CA9-DC38910EFFC0}" presName="spacer" presStyleCnt="0"/>
      <dgm:spPr/>
    </dgm:pt>
    <dgm:pt modelId="{E0DE9B8D-BC56-430D-87D0-FAE03B655DD2}" type="pres">
      <dgm:prSet presAssocID="{9C29B711-176E-44D3-96AC-2B2796273FBC}" presName="parentText" presStyleLbl="node1" presStyleIdx="2" presStyleCnt="4">
        <dgm:presLayoutVars>
          <dgm:chMax val="0"/>
          <dgm:bulletEnabled val="1"/>
        </dgm:presLayoutVars>
      </dgm:prSet>
      <dgm:spPr/>
    </dgm:pt>
    <dgm:pt modelId="{0150DB43-2754-4157-BB3A-E7586B58E762}" type="pres">
      <dgm:prSet presAssocID="{B7DA8187-8B46-41DD-B94F-91CF51CFDEA5}" presName="spacer" presStyleCnt="0"/>
      <dgm:spPr/>
    </dgm:pt>
    <dgm:pt modelId="{B371BE7B-4D24-4E80-8360-8A516DBFD53A}" type="pres">
      <dgm:prSet presAssocID="{317B9183-F0F0-4E1A-922B-83993BE06803}" presName="parentText" presStyleLbl="node1" presStyleIdx="3" presStyleCnt="4">
        <dgm:presLayoutVars>
          <dgm:chMax val="0"/>
          <dgm:bulletEnabled val="1"/>
        </dgm:presLayoutVars>
      </dgm:prSet>
      <dgm:spPr/>
    </dgm:pt>
  </dgm:ptLst>
  <dgm:cxnLst>
    <dgm:cxn modelId="{89BC6317-9A81-4846-8DCA-282176C2E548}" type="presOf" srcId="{82ECEDB3-ADF1-4678-9B7C-EB4F479EB5C5}" destId="{0E321ECF-22BF-4069-8680-463F8289A0C6}" srcOrd="0" destOrd="0" presId="urn:microsoft.com/office/officeart/2005/8/layout/vList2"/>
    <dgm:cxn modelId="{92422B26-3EB4-4CC3-86BA-06F290B4C7D7}" srcId="{E3F0F76C-93CD-41EC-A376-AB1A17302AA3}" destId="{317B9183-F0F0-4E1A-922B-83993BE06803}" srcOrd="3" destOrd="0" parTransId="{600C0222-FCEB-41FB-BB8F-6952B4B5ACB2}" sibTransId="{3DD04FF5-B7F5-43C7-B441-55CDB3BAF3A8}"/>
    <dgm:cxn modelId="{0C16E52C-995E-48A4-A13C-451882F2EBF6}" type="presOf" srcId="{E3F0F76C-93CD-41EC-A376-AB1A17302AA3}" destId="{B992940B-CBBB-43F9-850F-730715076B88}" srcOrd="0" destOrd="0" presId="urn:microsoft.com/office/officeart/2005/8/layout/vList2"/>
    <dgm:cxn modelId="{22748C39-C482-426F-8438-89EBB1976A43}" type="presOf" srcId="{317B9183-F0F0-4E1A-922B-83993BE06803}" destId="{B371BE7B-4D24-4E80-8360-8A516DBFD53A}" srcOrd="0" destOrd="0" presId="urn:microsoft.com/office/officeart/2005/8/layout/vList2"/>
    <dgm:cxn modelId="{32A8AF47-F879-4FFF-BBBF-089271108713}" srcId="{E3F0F76C-93CD-41EC-A376-AB1A17302AA3}" destId="{82ECEDB3-ADF1-4678-9B7C-EB4F479EB5C5}" srcOrd="1" destOrd="0" parTransId="{77F3EC81-266D-4B2C-9309-9AC1E8B04113}" sibTransId="{390FEFE8-0236-4381-8CA9-DC38910EFFC0}"/>
    <dgm:cxn modelId="{8328A380-293B-4367-9DF8-3EF3AA9C4137}" type="presOf" srcId="{DB30A3B0-33B2-4BD4-BD99-6CA4A2D61446}" destId="{BF1AC85B-3005-4239-B16B-187E4AFD4120}" srcOrd="0" destOrd="0" presId="urn:microsoft.com/office/officeart/2005/8/layout/vList2"/>
    <dgm:cxn modelId="{6E1041A4-5BDB-4DEE-BD64-E673763F6A5A}" srcId="{E3F0F76C-93CD-41EC-A376-AB1A17302AA3}" destId="{9C29B711-176E-44D3-96AC-2B2796273FBC}" srcOrd="2" destOrd="0" parTransId="{357DA95F-42E1-4EAB-9009-3FC969E88CF6}" sibTransId="{B7DA8187-8B46-41DD-B94F-91CF51CFDEA5}"/>
    <dgm:cxn modelId="{B154DAAB-42B0-406A-9B5E-6B87B051EC17}" type="presOf" srcId="{9C29B711-176E-44D3-96AC-2B2796273FBC}" destId="{E0DE9B8D-BC56-430D-87D0-FAE03B655DD2}" srcOrd="0" destOrd="0" presId="urn:microsoft.com/office/officeart/2005/8/layout/vList2"/>
    <dgm:cxn modelId="{F57300B9-2303-47C5-9B62-F8AA26BFFDDB}" srcId="{E3F0F76C-93CD-41EC-A376-AB1A17302AA3}" destId="{DB30A3B0-33B2-4BD4-BD99-6CA4A2D61446}" srcOrd="0" destOrd="0" parTransId="{40B769EF-B647-4115-8403-717B3A68CC48}" sibTransId="{6EE4E777-23E6-4559-B916-E2E5148572C2}"/>
    <dgm:cxn modelId="{33CF52E3-72D0-4C3D-9D1C-D8378553AE72}" type="presParOf" srcId="{B992940B-CBBB-43F9-850F-730715076B88}" destId="{BF1AC85B-3005-4239-B16B-187E4AFD4120}" srcOrd="0" destOrd="0" presId="urn:microsoft.com/office/officeart/2005/8/layout/vList2"/>
    <dgm:cxn modelId="{9A982905-E775-4711-ADD3-3386958ADDBE}" type="presParOf" srcId="{B992940B-CBBB-43F9-850F-730715076B88}" destId="{9BCB5D37-5A9C-44E0-862B-C100703DBF15}" srcOrd="1" destOrd="0" presId="urn:microsoft.com/office/officeart/2005/8/layout/vList2"/>
    <dgm:cxn modelId="{E6216443-2E23-4BFB-B44B-DAD443761C5B}" type="presParOf" srcId="{B992940B-CBBB-43F9-850F-730715076B88}" destId="{0E321ECF-22BF-4069-8680-463F8289A0C6}" srcOrd="2" destOrd="0" presId="urn:microsoft.com/office/officeart/2005/8/layout/vList2"/>
    <dgm:cxn modelId="{1E1D951A-890A-4BD5-B49A-44F2607DAD48}" type="presParOf" srcId="{B992940B-CBBB-43F9-850F-730715076B88}" destId="{801D17A4-A46E-4C7D-A17D-C05C03D4E452}" srcOrd="3" destOrd="0" presId="urn:microsoft.com/office/officeart/2005/8/layout/vList2"/>
    <dgm:cxn modelId="{D6406C4A-1F89-4017-A880-F0F06776A4DE}" type="presParOf" srcId="{B992940B-CBBB-43F9-850F-730715076B88}" destId="{E0DE9B8D-BC56-430D-87D0-FAE03B655DD2}" srcOrd="4" destOrd="0" presId="urn:microsoft.com/office/officeart/2005/8/layout/vList2"/>
    <dgm:cxn modelId="{F709A9EB-75A8-4663-BA4F-2B5F4FBC474B}" type="presParOf" srcId="{B992940B-CBBB-43F9-850F-730715076B88}" destId="{0150DB43-2754-4157-BB3A-E7586B58E762}" srcOrd="5" destOrd="0" presId="urn:microsoft.com/office/officeart/2005/8/layout/vList2"/>
    <dgm:cxn modelId="{32CA7230-D51E-49FD-9E0B-82A042ECE435}" type="presParOf" srcId="{B992940B-CBBB-43F9-850F-730715076B88}" destId="{B371BE7B-4D24-4E80-8360-8A516DBFD53A}" srcOrd="6"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BB2930-F126-4BD9-B61B-DA0ED601A051}" type="doc">
      <dgm:prSet loTypeId="urn:microsoft.com/office/officeart/2008/layout/LinedList" loCatId="list" qsTypeId="urn:microsoft.com/office/officeart/2005/8/quickstyle/simple1" qsCatId="simple" csTypeId="urn:microsoft.com/office/officeart/2005/8/colors/accent1_4" csCatId="accent1" phldr="1"/>
      <dgm:spPr/>
      <dgm:t>
        <a:bodyPr/>
        <a:lstStyle/>
        <a:p>
          <a:endParaRPr lang="en-US"/>
        </a:p>
      </dgm:t>
    </dgm:pt>
    <dgm:pt modelId="{9EFC1011-775C-4183-B660-09BD4EC614A5}">
      <dgm:prSet/>
      <dgm:spPr/>
      <dgm:t>
        <a:bodyPr/>
        <a:lstStyle/>
        <a:p>
          <a:pPr algn="just"/>
          <a:r>
            <a:rPr lang="es-MX" dirty="0"/>
            <a:t>Introdujo modificaciones para dar mayor certidumbre a los usuarios, haciendo énfasis en los aspectos de fraude y error importantes.</a:t>
          </a:r>
          <a:endParaRPr lang="en-US" dirty="0"/>
        </a:p>
      </dgm:t>
    </dgm:pt>
    <dgm:pt modelId="{F7B80664-0061-4222-8229-A974B7B31CF8}" type="parTrans" cxnId="{0F48EF58-B0DB-44A7-A663-14F37FB28DF9}">
      <dgm:prSet/>
      <dgm:spPr/>
      <dgm:t>
        <a:bodyPr/>
        <a:lstStyle/>
        <a:p>
          <a:pPr algn="just"/>
          <a:endParaRPr lang="en-US"/>
        </a:p>
      </dgm:t>
    </dgm:pt>
    <dgm:pt modelId="{FE068B0E-919B-4DD6-9B1C-3987FB5464EA}" type="sibTrans" cxnId="{0F48EF58-B0DB-44A7-A663-14F37FB28DF9}">
      <dgm:prSet/>
      <dgm:spPr/>
      <dgm:t>
        <a:bodyPr/>
        <a:lstStyle/>
        <a:p>
          <a:pPr algn="just"/>
          <a:endParaRPr lang="en-US"/>
        </a:p>
      </dgm:t>
    </dgm:pt>
    <dgm:pt modelId="{E86FB186-33D2-418A-92D4-E0B92D78F311}">
      <dgm:prSet/>
      <dgm:spPr/>
      <dgm:t>
        <a:bodyPr/>
        <a:lstStyle/>
        <a:p>
          <a:pPr algn="just"/>
          <a:r>
            <a:rPr lang="es-MX" dirty="0"/>
            <a:t>Se incluyen las Cuestiones Clave de Auditoría (CCA), obligatorias para las entidades listadas (NIA 701), que el auditor debe revelar sobre los riesgos significativos identificados en la etapa de planeación que requirieron juicio de la dirección y del mismo auditor</a:t>
          </a:r>
          <a:endParaRPr lang="en-US" dirty="0"/>
        </a:p>
      </dgm:t>
    </dgm:pt>
    <dgm:pt modelId="{F1697A2B-9826-4127-975F-159C7E22963D}" type="parTrans" cxnId="{19C5D201-07FD-4911-9D06-7AB734C8A6CB}">
      <dgm:prSet/>
      <dgm:spPr/>
      <dgm:t>
        <a:bodyPr/>
        <a:lstStyle/>
        <a:p>
          <a:pPr algn="just"/>
          <a:endParaRPr lang="en-US"/>
        </a:p>
      </dgm:t>
    </dgm:pt>
    <dgm:pt modelId="{73FA8CA4-885E-44C4-B0FE-80A78A58AA66}" type="sibTrans" cxnId="{19C5D201-07FD-4911-9D06-7AB734C8A6CB}">
      <dgm:prSet/>
      <dgm:spPr/>
      <dgm:t>
        <a:bodyPr/>
        <a:lstStyle/>
        <a:p>
          <a:pPr algn="just"/>
          <a:endParaRPr lang="en-US"/>
        </a:p>
      </dgm:t>
    </dgm:pt>
    <dgm:pt modelId="{E5BA121D-9245-4538-AF89-8EB9D6A6AEE5}">
      <dgm:prSet/>
      <dgm:spPr/>
      <dgm:t>
        <a:bodyPr/>
        <a:lstStyle/>
        <a:p>
          <a:pPr algn="just"/>
          <a:r>
            <a:rPr lang="es-MX" dirty="0"/>
            <a:t>Mención específica de que la valoración del negocio en marcha. Esta apreciación debe ser realizada por el cliente y revisada por el auditor, quien lo revelará en su informe. (NIA 570)</a:t>
          </a:r>
          <a:endParaRPr lang="en-US" dirty="0"/>
        </a:p>
      </dgm:t>
    </dgm:pt>
    <dgm:pt modelId="{8846A456-B205-499C-BE45-64B01484A087}" type="parTrans" cxnId="{7CB964D9-64E0-4B5A-8F2C-EC9E22733F63}">
      <dgm:prSet/>
      <dgm:spPr/>
      <dgm:t>
        <a:bodyPr/>
        <a:lstStyle/>
        <a:p>
          <a:pPr algn="just"/>
          <a:endParaRPr lang="en-US"/>
        </a:p>
      </dgm:t>
    </dgm:pt>
    <dgm:pt modelId="{7967B1E3-0EBC-49FE-80B1-9A643F334FCC}" type="sibTrans" cxnId="{7CB964D9-64E0-4B5A-8F2C-EC9E22733F63}">
      <dgm:prSet/>
      <dgm:spPr/>
      <dgm:t>
        <a:bodyPr/>
        <a:lstStyle/>
        <a:p>
          <a:pPr algn="just"/>
          <a:endParaRPr lang="en-US"/>
        </a:p>
      </dgm:t>
    </dgm:pt>
    <dgm:pt modelId="{FD27224D-EAA8-4AA4-AA92-FC0B0C7D8DF2}">
      <dgm:prSet/>
      <dgm:spPr/>
      <dgm:t>
        <a:bodyPr/>
        <a:lstStyle/>
        <a:p>
          <a:pPr algn="just"/>
          <a:r>
            <a:rPr lang="es-MX" dirty="0"/>
            <a:t>“Responsabilidad del auditor”</a:t>
          </a:r>
          <a:endParaRPr lang="en-US" dirty="0"/>
        </a:p>
      </dgm:t>
    </dgm:pt>
    <dgm:pt modelId="{FB007706-45FF-46A1-8A34-6906EED6BA65}" type="parTrans" cxnId="{3BD72435-DA1E-4C87-AA30-606716099DDB}">
      <dgm:prSet/>
      <dgm:spPr/>
      <dgm:t>
        <a:bodyPr/>
        <a:lstStyle/>
        <a:p>
          <a:pPr algn="just"/>
          <a:endParaRPr lang="en-US"/>
        </a:p>
      </dgm:t>
    </dgm:pt>
    <dgm:pt modelId="{61DD6A3C-568A-4424-9039-891F9D4D86EE}" type="sibTrans" cxnId="{3BD72435-DA1E-4C87-AA30-606716099DDB}">
      <dgm:prSet/>
      <dgm:spPr/>
      <dgm:t>
        <a:bodyPr/>
        <a:lstStyle/>
        <a:p>
          <a:pPr algn="just"/>
          <a:endParaRPr lang="en-US"/>
        </a:p>
      </dgm:t>
    </dgm:pt>
    <dgm:pt modelId="{12241ECC-9850-4689-B17E-44FF3E4BC399}" type="pres">
      <dgm:prSet presAssocID="{73BB2930-F126-4BD9-B61B-DA0ED601A051}" presName="vert0" presStyleCnt="0">
        <dgm:presLayoutVars>
          <dgm:dir/>
          <dgm:animOne val="branch"/>
          <dgm:animLvl val="lvl"/>
        </dgm:presLayoutVars>
      </dgm:prSet>
      <dgm:spPr/>
    </dgm:pt>
    <dgm:pt modelId="{F6DC0752-35D1-44B3-B08B-A7CF72ED715A}" type="pres">
      <dgm:prSet presAssocID="{9EFC1011-775C-4183-B660-09BD4EC614A5}" presName="thickLine" presStyleLbl="alignNode1" presStyleIdx="0" presStyleCnt="4"/>
      <dgm:spPr/>
    </dgm:pt>
    <dgm:pt modelId="{A60E5D34-8C85-4385-90F2-8AEC35477A09}" type="pres">
      <dgm:prSet presAssocID="{9EFC1011-775C-4183-B660-09BD4EC614A5}" presName="horz1" presStyleCnt="0"/>
      <dgm:spPr/>
    </dgm:pt>
    <dgm:pt modelId="{4153F8C4-375C-4160-B4AA-253D739BBEFB}" type="pres">
      <dgm:prSet presAssocID="{9EFC1011-775C-4183-B660-09BD4EC614A5}" presName="tx1" presStyleLbl="revTx" presStyleIdx="0" presStyleCnt="4" custScaleY="72475"/>
      <dgm:spPr/>
    </dgm:pt>
    <dgm:pt modelId="{83A60FD6-BFD8-4FC7-B019-387BD0EACB5C}" type="pres">
      <dgm:prSet presAssocID="{9EFC1011-775C-4183-B660-09BD4EC614A5}" presName="vert1" presStyleCnt="0"/>
      <dgm:spPr/>
    </dgm:pt>
    <dgm:pt modelId="{A766D83B-23C9-4386-8EAA-FD9D0338F4D4}" type="pres">
      <dgm:prSet presAssocID="{E86FB186-33D2-418A-92D4-E0B92D78F311}" presName="thickLine" presStyleLbl="alignNode1" presStyleIdx="1" presStyleCnt="4"/>
      <dgm:spPr/>
    </dgm:pt>
    <dgm:pt modelId="{94F24950-657B-4486-A1BE-B319BEE921D8}" type="pres">
      <dgm:prSet presAssocID="{E86FB186-33D2-418A-92D4-E0B92D78F311}" presName="horz1" presStyleCnt="0"/>
      <dgm:spPr/>
    </dgm:pt>
    <dgm:pt modelId="{1D639B1C-65EE-4F65-9766-ABCD88928515}" type="pres">
      <dgm:prSet presAssocID="{E86FB186-33D2-418A-92D4-E0B92D78F311}" presName="tx1" presStyleLbl="revTx" presStyleIdx="1" presStyleCnt="4" custScaleY="101747"/>
      <dgm:spPr/>
    </dgm:pt>
    <dgm:pt modelId="{7503EF22-5D76-4770-AD22-1819A2DE3F6B}" type="pres">
      <dgm:prSet presAssocID="{E86FB186-33D2-418A-92D4-E0B92D78F311}" presName="vert1" presStyleCnt="0"/>
      <dgm:spPr/>
    </dgm:pt>
    <dgm:pt modelId="{E5B232D8-7860-40C2-B40D-F630F686606B}" type="pres">
      <dgm:prSet presAssocID="{E5BA121D-9245-4538-AF89-8EB9D6A6AEE5}" presName="thickLine" presStyleLbl="alignNode1" presStyleIdx="2" presStyleCnt="4"/>
      <dgm:spPr/>
    </dgm:pt>
    <dgm:pt modelId="{753BE2FD-DFD3-4B5C-9841-485C07D7B688}" type="pres">
      <dgm:prSet presAssocID="{E5BA121D-9245-4538-AF89-8EB9D6A6AEE5}" presName="horz1" presStyleCnt="0"/>
      <dgm:spPr/>
    </dgm:pt>
    <dgm:pt modelId="{57CCBF04-5185-4557-996C-CB6927D56C20}" type="pres">
      <dgm:prSet presAssocID="{E5BA121D-9245-4538-AF89-8EB9D6A6AEE5}" presName="tx1" presStyleLbl="revTx" presStyleIdx="2" presStyleCnt="4" custScaleY="71947"/>
      <dgm:spPr/>
    </dgm:pt>
    <dgm:pt modelId="{ADB675CC-835D-4D12-883A-D39C84E1F9F9}" type="pres">
      <dgm:prSet presAssocID="{E5BA121D-9245-4538-AF89-8EB9D6A6AEE5}" presName="vert1" presStyleCnt="0"/>
      <dgm:spPr/>
    </dgm:pt>
    <dgm:pt modelId="{98CFB9AC-471A-4936-A066-B783828480CF}" type="pres">
      <dgm:prSet presAssocID="{FD27224D-EAA8-4AA4-AA92-FC0B0C7D8DF2}" presName="thickLine" presStyleLbl="alignNode1" presStyleIdx="3" presStyleCnt="4"/>
      <dgm:spPr/>
    </dgm:pt>
    <dgm:pt modelId="{57C34AC3-B1A0-4470-9C3B-3667BF9DC962}" type="pres">
      <dgm:prSet presAssocID="{FD27224D-EAA8-4AA4-AA92-FC0B0C7D8DF2}" presName="horz1" presStyleCnt="0"/>
      <dgm:spPr/>
    </dgm:pt>
    <dgm:pt modelId="{E29D9868-A796-4B02-9DB2-335E26A166EB}" type="pres">
      <dgm:prSet presAssocID="{FD27224D-EAA8-4AA4-AA92-FC0B0C7D8DF2}" presName="tx1" presStyleLbl="revTx" presStyleIdx="3" presStyleCnt="4" custScaleY="86714"/>
      <dgm:spPr/>
    </dgm:pt>
    <dgm:pt modelId="{F2417C26-5CF5-4017-9A3B-F76FC21FC7C4}" type="pres">
      <dgm:prSet presAssocID="{FD27224D-EAA8-4AA4-AA92-FC0B0C7D8DF2}" presName="vert1" presStyleCnt="0"/>
      <dgm:spPr/>
    </dgm:pt>
  </dgm:ptLst>
  <dgm:cxnLst>
    <dgm:cxn modelId="{19C5D201-07FD-4911-9D06-7AB734C8A6CB}" srcId="{73BB2930-F126-4BD9-B61B-DA0ED601A051}" destId="{E86FB186-33D2-418A-92D4-E0B92D78F311}" srcOrd="1" destOrd="0" parTransId="{F1697A2B-9826-4127-975F-159C7E22963D}" sibTransId="{73FA8CA4-885E-44C4-B0FE-80A78A58AA66}"/>
    <dgm:cxn modelId="{22364D0D-57AD-4A54-A739-E5A0832DE8F7}" type="presOf" srcId="{FD27224D-EAA8-4AA4-AA92-FC0B0C7D8DF2}" destId="{E29D9868-A796-4B02-9DB2-335E26A166EB}" srcOrd="0" destOrd="0" presId="urn:microsoft.com/office/officeart/2008/layout/LinedList"/>
    <dgm:cxn modelId="{8AF0F421-8A47-48F5-8A55-1464190696B0}" type="presOf" srcId="{9EFC1011-775C-4183-B660-09BD4EC614A5}" destId="{4153F8C4-375C-4160-B4AA-253D739BBEFB}" srcOrd="0" destOrd="0" presId="urn:microsoft.com/office/officeart/2008/layout/LinedList"/>
    <dgm:cxn modelId="{3BD72435-DA1E-4C87-AA30-606716099DDB}" srcId="{73BB2930-F126-4BD9-B61B-DA0ED601A051}" destId="{FD27224D-EAA8-4AA4-AA92-FC0B0C7D8DF2}" srcOrd="3" destOrd="0" parTransId="{FB007706-45FF-46A1-8A34-6906EED6BA65}" sibTransId="{61DD6A3C-568A-4424-9039-891F9D4D86EE}"/>
    <dgm:cxn modelId="{2661FA37-811C-4403-B0EE-9E1132A1A7EE}" type="presOf" srcId="{E5BA121D-9245-4538-AF89-8EB9D6A6AEE5}" destId="{57CCBF04-5185-4557-996C-CB6927D56C20}" srcOrd="0" destOrd="0" presId="urn:microsoft.com/office/officeart/2008/layout/LinedList"/>
    <dgm:cxn modelId="{72B7F755-F837-4BF9-8304-79E4DC62AAF6}" type="presOf" srcId="{E86FB186-33D2-418A-92D4-E0B92D78F311}" destId="{1D639B1C-65EE-4F65-9766-ABCD88928515}" srcOrd="0" destOrd="0" presId="urn:microsoft.com/office/officeart/2008/layout/LinedList"/>
    <dgm:cxn modelId="{0F48EF58-B0DB-44A7-A663-14F37FB28DF9}" srcId="{73BB2930-F126-4BD9-B61B-DA0ED601A051}" destId="{9EFC1011-775C-4183-B660-09BD4EC614A5}" srcOrd="0" destOrd="0" parTransId="{F7B80664-0061-4222-8229-A974B7B31CF8}" sibTransId="{FE068B0E-919B-4DD6-9B1C-3987FB5464EA}"/>
    <dgm:cxn modelId="{7C6BBBAC-06C4-4DC6-BCBD-921B51077E5B}" type="presOf" srcId="{73BB2930-F126-4BD9-B61B-DA0ED601A051}" destId="{12241ECC-9850-4689-B17E-44FF3E4BC399}" srcOrd="0" destOrd="0" presId="urn:microsoft.com/office/officeart/2008/layout/LinedList"/>
    <dgm:cxn modelId="{7CB964D9-64E0-4B5A-8F2C-EC9E22733F63}" srcId="{73BB2930-F126-4BD9-B61B-DA0ED601A051}" destId="{E5BA121D-9245-4538-AF89-8EB9D6A6AEE5}" srcOrd="2" destOrd="0" parTransId="{8846A456-B205-499C-BE45-64B01484A087}" sibTransId="{7967B1E3-0EBC-49FE-80B1-9A643F334FCC}"/>
    <dgm:cxn modelId="{6343819D-8D60-4479-8BD3-14496CB1FF17}" type="presParOf" srcId="{12241ECC-9850-4689-B17E-44FF3E4BC399}" destId="{F6DC0752-35D1-44B3-B08B-A7CF72ED715A}" srcOrd="0" destOrd="0" presId="urn:microsoft.com/office/officeart/2008/layout/LinedList"/>
    <dgm:cxn modelId="{F7D4FEFF-0ABC-4499-AE18-05F86B056397}" type="presParOf" srcId="{12241ECC-9850-4689-B17E-44FF3E4BC399}" destId="{A60E5D34-8C85-4385-90F2-8AEC35477A09}" srcOrd="1" destOrd="0" presId="urn:microsoft.com/office/officeart/2008/layout/LinedList"/>
    <dgm:cxn modelId="{C6FBC866-8378-41CB-8474-D46A49FAB6F4}" type="presParOf" srcId="{A60E5D34-8C85-4385-90F2-8AEC35477A09}" destId="{4153F8C4-375C-4160-B4AA-253D739BBEFB}" srcOrd="0" destOrd="0" presId="urn:microsoft.com/office/officeart/2008/layout/LinedList"/>
    <dgm:cxn modelId="{483B5289-E532-4908-ACA8-6CE2DF2CF709}" type="presParOf" srcId="{A60E5D34-8C85-4385-90F2-8AEC35477A09}" destId="{83A60FD6-BFD8-4FC7-B019-387BD0EACB5C}" srcOrd="1" destOrd="0" presId="urn:microsoft.com/office/officeart/2008/layout/LinedList"/>
    <dgm:cxn modelId="{69728C5C-BB21-43C1-8F77-95A24EF717DD}" type="presParOf" srcId="{12241ECC-9850-4689-B17E-44FF3E4BC399}" destId="{A766D83B-23C9-4386-8EAA-FD9D0338F4D4}" srcOrd="2" destOrd="0" presId="urn:microsoft.com/office/officeart/2008/layout/LinedList"/>
    <dgm:cxn modelId="{A2839FB8-CADD-4A7A-949F-9D2065052054}" type="presParOf" srcId="{12241ECC-9850-4689-B17E-44FF3E4BC399}" destId="{94F24950-657B-4486-A1BE-B319BEE921D8}" srcOrd="3" destOrd="0" presId="urn:microsoft.com/office/officeart/2008/layout/LinedList"/>
    <dgm:cxn modelId="{ED6F6283-0FF6-407D-BC65-74B9B923FA0C}" type="presParOf" srcId="{94F24950-657B-4486-A1BE-B319BEE921D8}" destId="{1D639B1C-65EE-4F65-9766-ABCD88928515}" srcOrd="0" destOrd="0" presId="urn:microsoft.com/office/officeart/2008/layout/LinedList"/>
    <dgm:cxn modelId="{6262AD77-B952-4D10-9B87-23A87F4AB208}" type="presParOf" srcId="{94F24950-657B-4486-A1BE-B319BEE921D8}" destId="{7503EF22-5D76-4770-AD22-1819A2DE3F6B}" srcOrd="1" destOrd="0" presId="urn:microsoft.com/office/officeart/2008/layout/LinedList"/>
    <dgm:cxn modelId="{F4E203F2-26B3-4678-BC11-55424C8253D5}" type="presParOf" srcId="{12241ECC-9850-4689-B17E-44FF3E4BC399}" destId="{E5B232D8-7860-40C2-B40D-F630F686606B}" srcOrd="4" destOrd="0" presId="urn:microsoft.com/office/officeart/2008/layout/LinedList"/>
    <dgm:cxn modelId="{40045CD7-E7BD-43AD-AF54-6AEF0A95A382}" type="presParOf" srcId="{12241ECC-9850-4689-B17E-44FF3E4BC399}" destId="{753BE2FD-DFD3-4B5C-9841-485C07D7B688}" srcOrd="5" destOrd="0" presId="urn:microsoft.com/office/officeart/2008/layout/LinedList"/>
    <dgm:cxn modelId="{B6DA98EA-3699-435A-BECC-57716135223A}" type="presParOf" srcId="{753BE2FD-DFD3-4B5C-9841-485C07D7B688}" destId="{57CCBF04-5185-4557-996C-CB6927D56C20}" srcOrd="0" destOrd="0" presId="urn:microsoft.com/office/officeart/2008/layout/LinedList"/>
    <dgm:cxn modelId="{FA5CA030-99F9-4632-A46B-9FB78FD19E57}" type="presParOf" srcId="{753BE2FD-DFD3-4B5C-9841-485C07D7B688}" destId="{ADB675CC-835D-4D12-883A-D39C84E1F9F9}" srcOrd="1" destOrd="0" presId="urn:microsoft.com/office/officeart/2008/layout/LinedList"/>
    <dgm:cxn modelId="{6379EF9B-8575-41EE-9E58-682B756E30A3}" type="presParOf" srcId="{12241ECC-9850-4689-B17E-44FF3E4BC399}" destId="{98CFB9AC-471A-4936-A066-B783828480CF}" srcOrd="6" destOrd="0" presId="urn:microsoft.com/office/officeart/2008/layout/LinedList"/>
    <dgm:cxn modelId="{CCC924F3-93F2-4624-9BD9-7C854E223D2D}" type="presParOf" srcId="{12241ECC-9850-4689-B17E-44FF3E4BC399}" destId="{57C34AC3-B1A0-4470-9C3B-3667BF9DC962}" srcOrd="7" destOrd="0" presId="urn:microsoft.com/office/officeart/2008/layout/LinedList"/>
    <dgm:cxn modelId="{974605BE-CDA5-4EC6-B4E0-A2CF3950676E}" type="presParOf" srcId="{57C34AC3-B1A0-4470-9C3B-3667BF9DC962}" destId="{E29D9868-A796-4B02-9DB2-335E26A166EB}" srcOrd="0" destOrd="0" presId="urn:microsoft.com/office/officeart/2008/layout/LinedList"/>
    <dgm:cxn modelId="{F2E1950D-C8DB-436A-AD24-294B8D58B6DD}" type="presParOf" srcId="{57C34AC3-B1A0-4470-9C3B-3667BF9DC962}" destId="{F2417C26-5CF5-4017-9A3B-F76FC21FC7C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5A7B7A-B379-4841-86ED-C99F7E7F6D93}" type="doc">
      <dgm:prSet loTypeId="urn:microsoft.com/office/officeart/2008/layout/LinedList" loCatId="list" qsTypeId="urn:microsoft.com/office/officeart/2005/8/quickstyle/simple1" qsCatId="simple" csTypeId="urn:microsoft.com/office/officeart/2005/8/colors/accent1_4" csCatId="accent1" phldr="1"/>
      <dgm:spPr/>
      <dgm:t>
        <a:bodyPr/>
        <a:lstStyle/>
        <a:p>
          <a:endParaRPr lang="en-US"/>
        </a:p>
      </dgm:t>
    </dgm:pt>
    <dgm:pt modelId="{52D077FC-2693-4144-8DF6-68DFB6D7CBD1}">
      <dgm:prSet/>
      <dgm:spPr/>
      <dgm:t>
        <a:bodyPr/>
        <a:lstStyle/>
        <a:p>
          <a:pPr algn="just"/>
          <a:r>
            <a:rPr lang="es-MX" dirty="0"/>
            <a:t>Esta Norma Internacional de Auditoría (NIA) trata sobre las responsabilidades del auditor al </a:t>
          </a:r>
          <a:r>
            <a:rPr lang="es-MX" b="1" i="1" dirty="0"/>
            <a:t>formarse una opinión sobre los estados financieros. </a:t>
          </a:r>
          <a:endParaRPr lang="en-US" b="1" i="1" dirty="0"/>
        </a:p>
      </dgm:t>
    </dgm:pt>
    <dgm:pt modelId="{114BC4D3-F4CD-409B-9A8F-7D92A52EBF0D}" type="parTrans" cxnId="{9C5EA7B9-340B-46DB-B572-638FAB10323A}">
      <dgm:prSet/>
      <dgm:spPr/>
      <dgm:t>
        <a:bodyPr/>
        <a:lstStyle/>
        <a:p>
          <a:pPr algn="just"/>
          <a:endParaRPr lang="en-US"/>
        </a:p>
      </dgm:t>
    </dgm:pt>
    <dgm:pt modelId="{5D495C6C-1BB1-45CE-BB56-C33FC20D24E3}" type="sibTrans" cxnId="{9C5EA7B9-340B-46DB-B572-638FAB10323A}">
      <dgm:prSet/>
      <dgm:spPr/>
      <dgm:t>
        <a:bodyPr/>
        <a:lstStyle/>
        <a:p>
          <a:pPr algn="just"/>
          <a:endParaRPr lang="en-US"/>
        </a:p>
      </dgm:t>
    </dgm:pt>
    <dgm:pt modelId="{D2192933-A18E-4115-9417-D2D13667EA63}">
      <dgm:prSet/>
      <dgm:spPr/>
      <dgm:t>
        <a:bodyPr/>
        <a:lstStyle/>
        <a:p>
          <a:pPr algn="just"/>
          <a:r>
            <a:rPr lang="es-MX" dirty="0"/>
            <a:t>También se refiere a la </a:t>
          </a:r>
          <a:r>
            <a:rPr lang="es-MX" b="1" i="1" dirty="0"/>
            <a:t>estructura y el contenido del informe de auditoría </a:t>
          </a:r>
          <a:r>
            <a:rPr lang="es-MX" dirty="0"/>
            <a:t>emitido como resultado de una auditoría de estados financieros.</a:t>
          </a:r>
          <a:endParaRPr lang="en-US" dirty="0"/>
        </a:p>
      </dgm:t>
    </dgm:pt>
    <dgm:pt modelId="{AFF95AE8-09B5-4B2D-BFDD-D8D61CF06C34}" type="parTrans" cxnId="{3C109B54-EB29-4032-A4B1-4C471D5D447E}">
      <dgm:prSet/>
      <dgm:spPr/>
      <dgm:t>
        <a:bodyPr/>
        <a:lstStyle/>
        <a:p>
          <a:pPr algn="just"/>
          <a:endParaRPr lang="en-US"/>
        </a:p>
      </dgm:t>
    </dgm:pt>
    <dgm:pt modelId="{F80EB719-EA5B-4C4C-8B94-7B249AFF9E2F}" type="sibTrans" cxnId="{3C109B54-EB29-4032-A4B1-4C471D5D447E}">
      <dgm:prSet/>
      <dgm:spPr/>
      <dgm:t>
        <a:bodyPr/>
        <a:lstStyle/>
        <a:p>
          <a:pPr algn="just"/>
          <a:endParaRPr lang="en-US"/>
        </a:p>
      </dgm:t>
    </dgm:pt>
    <dgm:pt modelId="{A893A521-E48F-4E78-A6DE-D38A07FF7A52}" type="pres">
      <dgm:prSet presAssocID="{CE5A7B7A-B379-4841-86ED-C99F7E7F6D93}" presName="vert0" presStyleCnt="0">
        <dgm:presLayoutVars>
          <dgm:dir/>
          <dgm:animOne val="branch"/>
          <dgm:animLvl val="lvl"/>
        </dgm:presLayoutVars>
      </dgm:prSet>
      <dgm:spPr/>
    </dgm:pt>
    <dgm:pt modelId="{65569E45-8A7D-4E3D-8C9E-5D1A22C0CDED}" type="pres">
      <dgm:prSet presAssocID="{52D077FC-2693-4144-8DF6-68DFB6D7CBD1}" presName="thickLine" presStyleLbl="alignNode1" presStyleIdx="0" presStyleCnt="2"/>
      <dgm:spPr/>
    </dgm:pt>
    <dgm:pt modelId="{5E592ABF-4D38-44AE-8ADD-855F569D0287}" type="pres">
      <dgm:prSet presAssocID="{52D077FC-2693-4144-8DF6-68DFB6D7CBD1}" presName="horz1" presStyleCnt="0"/>
      <dgm:spPr/>
    </dgm:pt>
    <dgm:pt modelId="{CC8E38FC-630D-44B9-9DC9-6287C7E200B5}" type="pres">
      <dgm:prSet presAssocID="{52D077FC-2693-4144-8DF6-68DFB6D7CBD1}" presName="tx1" presStyleLbl="revTx" presStyleIdx="0" presStyleCnt="2" custScaleY="54639"/>
      <dgm:spPr/>
    </dgm:pt>
    <dgm:pt modelId="{4688D343-7F6D-4A2E-A3C5-A40223674964}" type="pres">
      <dgm:prSet presAssocID="{52D077FC-2693-4144-8DF6-68DFB6D7CBD1}" presName="vert1" presStyleCnt="0"/>
      <dgm:spPr/>
    </dgm:pt>
    <dgm:pt modelId="{983F3B9B-03E4-4563-9E27-F4B82FFD7EB1}" type="pres">
      <dgm:prSet presAssocID="{D2192933-A18E-4115-9417-D2D13667EA63}" presName="thickLine" presStyleLbl="alignNode1" presStyleIdx="1" presStyleCnt="2"/>
      <dgm:spPr/>
    </dgm:pt>
    <dgm:pt modelId="{2964F6DD-0C49-4400-AAD3-95CCA962CFBD}" type="pres">
      <dgm:prSet presAssocID="{D2192933-A18E-4115-9417-D2D13667EA63}" presName="horz1" presStyleCnt="0"/>
      <dgm:spPr/>
    </dgm:pt>
    <dgm:pt modelId="{4C2CCDB0-4279-42C2-878E-D6FFD376E6D4}" type="pres">
      <dgm:prSet presAssocID="{D2192933-A18E-4115-9417-D2D13667EA63}" presName="tx1" presStyleLbl="revTx" presStyleIdx="1" presStyleCnt="2" custScaleY="59760"/>
      <dgm:spPr/>
    </dgm:pt>
    <dgm:pt modelId="{6DEB185F-DBAF-47E2-9AB6-50D245FAD49E}" type="pres">
      <dgm:prSet presAssocID="{D2192933-A18E-4115-9417-D2D13667EA63}" presName="vert1" presStyleCnt="0"/>
      <dgm:spPr/>
    </dgm:pt>
  </dgm:ptLst>
  <dgm:cxnLst>
    <dgm:cxn modelId="{CFC34054-3FC1-4038-BB74-F2075F9CA152}" type="presOf" srcId="{D2192933-A18E-4115-9417-D2D13667EA63}" destId="{4C2CCDB0-4279-42C2-878E-D6FFD376E6D4}" srcOrd="0" destOrd="0" presId="urn:microsoft.com/office/officeart/2008/layout/LinedList"/>
    <dgm:cxn modelId="{3C109B54-EB29-4032-A4B1-4C471D5D447E}" srcId="{CE5A7B7A-B379-4841-86ED-C99F7E7F6D93}" destId="{D2192933-A18E-4115-9417-D2D13667EA63}" srcOrd="1" destOrd="0" parTransId="{AFF95AE8-09B5-4B2D-BFDD-D8D61CF06C34}" sibTransId="{F80EB719-EA5B-4C4C-8B94-7B249AFF9E2F}"/>
    <dgm:cxn modelId="{ED4951A7-CBE3-4B12-A15A-DC3F1DA27B53}" type="presOf" srcId="{52D077FC-2693-4144-8DF6-68DFB6D7CBD1}" destId="{CC8E38FC-630D-44B9-9DC9-6287C7E200B5}" srcOrd="0" destOrd="0" presId="urn:microsoft.com/office/officeart/2008/layout/LinedList"/>
    <dgm:cxn modelId="{9C5EA7B9-340B-46DB-B572-638FAB10323A}" srcId="{CE5A7B7A-B379-4841-86ED-C99F7E7F6D93}" destId="{52D077FC-2693-4144-8DF6-68DFB6D7CBD1}" srcOrd="0" destOrd="0" parTransId="{114BC4D3-F4CD-409B-9A8F-7D92A52EBF0D}" sibTransId="{5D495C6C-1BB1-45CE-BB56-C33FC20D24E3}"/>
    <dgm:cxn modelId="{EAFB87DA-0904-44BD-A662-35E3F191EE32}" type="presOf" srcId="{CE5A7B7A-B379-4841-86ED-C99F7E7F6D93}" destId="{A893A521-E48F-4E78-A6DE-D38A07FF7A52}" srcOrd="0" destOrd="0" presId="urn:microsoft.com/office/officeart/2008/layout/LinedList"/>
    <dgm:cxn modelId="{9EC7B3FB-354C-4053-B95C-B7D6F9B98B16}" type="presParOf" srcId="{A893A521-E48F-4E78-A6DE-D38A07FF7A52}" destId="{65569E45-8A7D-4E3D-8C9E-5D1A22C0CDED}" srcOrd="0" destOrd="0" presId="urn:microsoft.com/office/officeart/2008/layout/LinedList"/>
    <dgm:cxn modelId="{1888274B-64C3-4642-A92D-F07400F62AB3}" type="presParOf" srcId="{A893A521-E48F-4E78-A6DE-D38A07FF7A52}" destId="{5E592ABF-4D38-44AE-8ADD-855F569D0287}" srcOrd="1" destOrd="0" presId="urn:microsoft.com/office/officeart/2008/layout/LinedList"/>
    <dgm:cxn modelId="{AEEAEE36-AA48-4701-B8E7-409BCC014949}" type="presParOf" srcId="{5E592ABF-4D38-44AE-8ADD-855F569D0287}" destId="{CC8E38FC-630D-44B9-9DC9-6287C7E200B5}" srcOrd="0" destOrd="0" presId="urn:microsoft.com/office/officeart/2008/layout/LinedList"/>
    <dgm:cxn modelId="{E63CBA81-8B04-4200-9CD4-442B99419C6D}" type="presParOf" srcId="{5E592ABF-4D38-44AE-8ADD-855F569D0287}" destId="{4688D343-7F6D-4A2E-A3C5-A40223674964}" srcOrd="1" destOrd="0" presId="urn:microsoft.com/office/officeart/2008/layout/LinedList"/>
    <dgm:cxn modelId="{4DBCAE2A-5727-4E8F-8307-ECB88C145532}" type="presParOf" srcId="{A893A521-E48F-4E78-A6DE-D38A07FF7A52}" destId="{983F3B9B-03E4-4563-9E27-F4B82FFD7EB1}" srcOrd="2" destOrd="0" presId="urn:microsoft.com/office/officeart/2008/layout/LinedList"/>
    <dgm:cxn modelId="{FC530E0E-4BFD-4664-8E52-899617290FEB}" type="presParOf" srcId="{A893A521-E48F-4E78-A6DE-D38A07FF7A52}" destId="{2964F6DD-0C49-4400-AAD3-95CCA962CFBD}" srcOrd="3" destOrd="0" presId="urn:microsoft.com/office/officeart/2008/layout/LinedList"/>
    <dgm:cxn modelId="{94731DB7-7759-4744-A9FD-26E88081926F}" type="presParOf" srcId="{2964F6DD-0C49-4400-AAD3-95CCA962CFBD}" destId="{4C2CCDB0-4279-42C2-878E-D6FFD376E6D4}" srcOrd="0" destOrd="0" presId="urn:microsoft.com/office/officeart/2008/layout/LinedList"/>
    <dgm:cxn modelId="{9A24EBB7-8569-4B5A-B211-A1B3F78B0882}" type="presParOf" srcId="{2964F6DD-0C49-4400-AAD3-95CCA962CFBD}" destId="{6DEB185F-DBAF-47E2-9AB6-50D245FAD49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245959-582B-4FBB-BE53-5D3D654BEB3C}"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US"/>
        </a:p>
      </dgm:t>
    </dgm:pt>
    <dgm:pt modelId="{2DE5FCDE-58C9-46C1-97B9-8C8F617D1CEE}">
      <dgm:prSet/>
      <dgm:spPr/>
      <dgm:t>
        <a:bodyPr/>
        <a:lstStyle/>
        <a:p>
          <a:r>
            <a:rPr lang="es-MX" dirty="0"/>
            <a:t>Formarse una opinión sobre los estados financieros con base en una evaluación de las conclusiones resultantes de la evidencia de auditoría obtenida; y </a:t>
          </a:r>
          <a:endParaRPr lang="en-US" dirty="0"/>
        </a:p>
      </dgm:t>
    </dgm:pt>
    <dgm:pt modelId="{4A43F852-2F76-46BE-860B-691FB63EEE00}" type="parTrans" cxnId="{0B6FDE63-674D-4537-A6DB-58ED6652FD4F}">
      <dgm:prSet/>
      <dgm:spPr/>
      <dgm:t>
        <a:bodyPr/>
        <a:lstStyle/>
        <a:p>
          <a:endParaRPr lang="en-US"/>
        </a:p>
      </dgm:t>
    </dgm:pt>
    <dgm:pt modelId="{A470B7A1-82E7-4D31-8D63-AEC6C498F2E4}" type="sibTrans" cxnId="{0B6FDE63-674D-4537-A6DB-58ED6652FD4F}">
      <dgm:prSet/>
      <dgm:spPr/>
      <dgm:t>
        <a:bodyPr/>
        <a:lstStyle/>
        <a:p>
          <a:endParaRPr lang="en-US"/>
        </a:p>
      </dgm:t>
    </dgm:pt>
    <dgm:pt modelId="{8C7D5857-EC01-4D89-8264-B35B025515DC}">
      <dgm:prSet/>
      <dgm:spPr/>
      <dgm:t>
        <a:bodyPr/>
        <a:lstStyle/>
        <a:p>
          <a:r>
            <a:rPr lang="es-MX" dirty="0">
              <a:solidFill>
                <a:schemeClr val="tx1"/>
              </a:solidFill>
            </a:rPr>
            <a:t>Expresar claramente esa opinión a través de un dictamen por escrito que también describa la base para esa opinión.</a:t>
          </a:r>
          <a:endParaRPr lang="en-US" dirty="0">
            <a:solidFill>
              <a:schemeClr val="tx1"/>
            </a:solidFill>
          </a:endParaRPr>
        </a:p>
      </dgm:t>
    </dgm:pt>
    <dgm:pt modelId="{87D0A905-B1AF-4FE0-9794-DE01B59521C8}" type="parTrans" cxnId="{4C57404A-71F3-4954-9256-A1ADE9EF2EEE}">
      <dgm:prSet/>
      <dgm:spPr/>
      <dgm:t>
        <a:bodyPr/>
        <a:lstStyle/>
        <a:p>
          <a:endParaRPr lang="en-US"/>
        </a:p>
      </dgm:t>
    </dgm:pt>
    <dgm:pt modelId="{FE5588B7-D378-4623-ACFA-CF49608D741C}" type="sibTrans" cxnId="{4C57404A-71F3-4954-9256-A1ADE9EF2EEE}">
      <dgm:prSet/>
      <dgm:spPr/>
      <dgm:t>
        <a:bodyPr/>
        <a:lstStyle/>
        <a:p>
          <a:endParaRPr lang="en-US"/>
        </a:p>
      </dgm:t>
    </dgm:pt>
    <dgm:pt modelId="{97454D73-FBB1-407A-BCEE-635B57C7C1DA}" type="pres">
      <dgm:prSet presAssocID="{12245959-582B-4FBB-BE53-5D3D654BEB3C}" presName="diagram" presStyleCnt="0">
        <dgm:presLayoutVars>
          <dgm:dir/>
          <dgm:resizeHandles val="exact"/>
        </dgm:presLayoutVars>
      </dgm:prSet>
      <dgm:spPr/>
    </dgm:pt>
    <dgm:pt modelId="{7FCCD956-03FE-45F2-B92B-D977E7AB4A5F}" type="pres">
      <dgm:prSet presAssocID="{2DE5FCDE-58C9-46C1-97B9-8C8F617D1CEE}" presName="node" presStyleLbl="node1" presStyleIdx="0" presStyleCnt="2">
        <dgm:presLayoutVars>
          <dgm:bulletEnabled val="1"/>
        </dgm:presLayoutVars>
      </dgm:prSet>
      <dgm:spPr/>
    </dgm:pt>
    <dgm:pt modelId="{9803029F-F77B-4B40-AC89-AA40219B58BE}" type="pres">
      <dgm:prSet presAssocID="{A470B7A1-82E7-4D31-8D63-AEC6C498F2E4}" presName="sibTrans" presStyleCnt="0"/>
      <dgm:spPr/>
    </dgm:pt>
    <dgm:pt modelId="{36672322-16B7-458C-A4B9-0FAADB1B6F9E}" type="pres">
      <dgm:prSet presAssocID="{8C7D5857-EC01-4D89-8264-B35B025515DC}" presName="node" presStyleLbl="node1" presStyleIdx="1" presStyleCnt="2" custLinFactNeighborX="-183" custLinFactNeighborY="-915">
        <dgm:presLayoutVars>
          <dgm:bulletEnabled val="1"/>
        </dgm:presLayoutVars>
      </dgm:prSet>
      <dgm:spPr/>
    </dgm:pt>
  </dgm:ptLst>
  <dgm:cxnLst>
    <dgm:cxn modelId="{4D495011-7D1E-4965-96BE-583440771E9A}" type="presOf" srcId="{8C7D5857-EC01-4D89-8264-B35B025515DC}" destId="{36672322-16B7-458C-A4B9-0FAADB1B6F9E}" srcOrd="0" destOrd="0" presId="urn:microsoft.com/office/officeart/2005/8/layout/default"/>
    <dgm:cxn modelId="{0B6FDE63-674D-4537-A6DB-58ED6652FD4F}" srcId="{12245959-582B-4FBB-BE53-5D3D654BEB3C}" destId="{2DE5FCDE-58C9-46C1-97B9-8C8F617D1CEE}" srcOrd="0" destOrd="0" parTransId="{4A43F852-2F76-46BE-860B-691FB63EEE00}" sibTransId="{A470B7A1-82E7-4D31-8D63-AEC6C498F2E4}"/>
    <dgm:cxn modelId="{4C57404A-71F3-4954-9256-A1ADE9EF2EEE}" srcId="{12245959-582B-4FBB-BE53-5D3D654BEB3C}" destId="{8C7D5857-EC01-4D89-8264-B35B025515DC}" srcOrd="1" destOrd="0" parTransId="{87D0A905-B1AF-4FE0-9794-DE01B59521C8}" sibTransId="{FE5588B7-D378-4623-ACFA-CF49608D741C}"/>
    <dgm:cxn modelId="{BB76C875-6A70-4532-A51E-B0DECB9F1D93}" type="presOf" srcId="{2DE5FCDE-58C9-46C1-97B9-8C8F617D1CEE}" destId="{7FCCD956-03FE-45F2-B92B-D977E7AB4A5F}" srcOrd="0" destOrd="0" presId="urn:microsoft.com/office/officeart/2005/8/layout/default"/>
    <dgm:cxn modelId="{85A4B0D6-7BCB-4BE8-9ED4-AB36A4F39F0F}" type="presOf" srcId="{12245959-582B-4FBB-BE53-5D3D654BEB3C}" destId="{97454D73-FBB1-407A-BCEE-635B57C7C1DA}" srcOrd="0" destOrd="0" presId="urn:microsoft.com/office/officeart/2005/8/layout/default"/>
    <dgm:cxn modelId="{9036AC3F-18D8-4A5F-8CFE-6F44C37336A8}" type="presParOf" srcId="{97454D73-FBB1-407A-BCEE-635B57C7C1DA}" destId="{7FCCD956-03FE-45F2-B92B-D977E7AB4A5F}" srcOrd="0" destOrd="0" presId="urn:microsoft.com/office/officeart/2005/8/layout/default"/>
    <dgm:cxn modelId="{167A729A-E735-44C9-9C7F-2FB02C3ED262}" type="presParOf" srcId="{97454D73-FBB1-407A-BCEE-635B57C7C1DA}" destId="{9803029F-F77B-4B40-AC89-AA40219B58BE}" srcOrd="1" destOrd="0" presId="urn:microsoft.com/office/officeart/2005/8/layout/default"/>
    <dgm:cxn modelId="{5AE37457-4517-4857-AF9C-5C9043D7B054}" type="presParOf" srcId="{97454D73-FBB1-407A-BCEE-635B57C7C1DA}" destId="{36672322-16B7-458C-A4B9-0FAADB1B6F9E}"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B6DC055-CFD0-46BB-8C69-4C7C1B8008A1}"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s-MX"/>
        </a:p>
      </dgm:t>
    </dgm:pt>
    <dgm:pt modelId="{6097EF1E-B96A-4C37-B40C-BE24466C0075}">
      <dgm:prSet custT="1"/>
      <dgm:spPr/>
      <dgm:t>
        <a:bodyPr/>
        <a:lstStyle/>
        <a:p>
          <a:r>
            <a:rPr lang="es-MX" sz="2400"/>
            <a:t>Estados Financieros con fines generales</a:t>
          </a:r>
        </a:p>
      </dgm:t>
    </dgm:pt>
    <dgm:pt modelId="{D9E48095-68DD-4948-BA61-A6475C611215}" type="parTrans" cxnId="{AB434617-8059-4D61-A078-E21FCB952C47}">
      <dgm:prSet/>
      <dgm:spPr/>
      <dgm:t>
        <a:bodyPr/>
        <a:lstStyle/>
        <a:p>
          <a:endParaRPr lang="es-MX" sz="2400"/>
        </a:p>
      </dgm:t>
    </dgm:pt>
    <dgm:pt modelId="{9623FA4E-F662-4687-9A93-4ABF6DE8422E}" type="sibTrans" cxnId="{AB434617-8059-4D61-A078-E21FCB952C47}">
      <dgm:prSet/>
      <dgm:spPr/>
      <dgm:t>
        <a:bodyPr/>
        <a:lstStyle/>
        <a:p>
          <a:endParaRPr lang="es-MX" sz="2400"/>
        </a:p>
      </dgm:t>
    </dgm:pt>
    <dgm:pt modelId="{C3BD87D7-4214-4E06-AB58-63FD99A0D742}">
      <dgm:prSet custT="1"/>
      <dgm:spPr/>
      <dgm:t>
        <a:bodyPr/>
        <a:lstStyle/>
        <a:p>
          <a:r>
            <a:rPr lang="es-MX" sz="2400" dirty="0"/>
            <a:t>Marco de información con fines generales</a:t>
          </a:r>
        </a:p>
      </dgm:t>
    </dgm:pt>
    <dgm:pt modelId="{407A359B-7833-46C4-BA3F-04EA39B3EB0A}" type="parTrans" cxnId="{1D1C7327-BD5D-4956-AFF7-6D8096AFC787}">
      <dgm:prSet/>
      <dgm:spPr/>
      <dgm:t>
        <a:bodyPr/>
        <a:lstStyle/>
        <a:p>
          <a:endParaRPr lang="es-MX" sz="2400"/>
        </a:p>
      </dgm:t>
    </dgm:pt>
    <dgm:pt modelId="{6247C330-8F68-442C-A492-3FFCC4292D59}" type="sibTrans" cxnId="{1D1C7327-BD5D-4956-AFF7-6D8096AFC787}">
      <dgm:prSet/>
      <dgm:spPr/>
      <dgm:t>
        <a:bodyPr/>
        <a:lstStyle/>
        <a:p>
          <a:endParaRPr lang="es-MX" sz="2400"/>
        </a:p>
      </dgm:t>
    </dgm:pt>
    <dgm:pt modelId="{3565070F-90BB-493C-89DD-2B0CE94A7910}">
      <dgm:prSet custT="1"/>
      <dgm:spPr/>
      <dgm:t>
        <a:bodyPr/>
        <a:lstStyle/>
        <a:p>
          <a:r>
            <a:rPr lang="es-MX" sz="2400" dirty="0"/>
            <a:t>Marco de imagen fiel (presentación razonable) (NIIF)</a:t>
          </a:r>
        </a:p>
      </dgm:t>
    </dgm:pt>
    <dgm:pt modelId="{CE423E50-1551-4906-9614-555FBBC35A51}" type="parTrans" cxnId="{0B7A03FF-EC79-489E-9445-E8A791AF57F9}">
      <dgm:prSet/>
      <dgm:spPr/>
      <dgm:t>
        <a:bodyPr/>
        <a:lstStyle/>
        <a:p>
          <a:endParaRPr lang="es-MX" sz="2400"/>
        </a:p>
      </dgm:t>
    </dgm:pt>
    <dgm:pt modelId="{FCE9A543-F1E3-448F-B9AE-FF5E34D14901}" type="sibTrans" cxnId="{0B7A03FF-EC79-489E-9445-E8A791AF57F9}">
      <dgm:prSet/>
      <dgm:spPr/>
      <dgm:t>
        <a:bodyPr/>
        <a:lstStyle/>
        <a:p>
          <a:endParaRPr lang="es-MX" sz="2400"/>
        </a:p>
      </dgm:t>
    </dgm:pt>
    <dgm:pt modelId="{E257F685-9DFD-4EC6-81D7-6C7EE3E40365}">
      <dgm:prSet custT="1"/>
      <dgm:spPr/>
      <dgm:t>
        <a:bodyPr/>
        <a:lstStyle/>
        <a:p>
          <a:r>
            <a:rPr lang="es-MX" sz="2400" dirty="0"/>
            <a:t>Marco de cumplimiento (Normatividad General)</a:t>
          </a:r>
        </a:p>
      </dgm:t>
    </dgm:pt>
    <dgm:pt modelId="{AD8B7267-ACF6-4AE1-9297-80DF535E3523}" type="parTrans" cxnId="{4F400D50-66AF-4CFD-A924-F4BF69D204B5}">
      <dgm:prSet/>
      <dgm:spPr/>
      <dgm:t>
        <a:bodyPr/>
        <a:lstStyle/>
        <a:p>
          <a:endParaRPr lang="es-MX" sz="2400"/>
        </a:p>
      </dgm:t>
    </dgm:pt>
    <dgm:pt modelId="{99DCF227-D98F-445C-9F93-CE168D201EB9}" type="sibTrans" cxnId="{4F400D50-66AF-4CFD-A924-F4BF69D204B5}">
      <dgm:prSet/>
      <dgm:spPr/>
      <dgm:t>
        <a:bodyPr/>
        <a:lstStyle/>
        <a:p>
          <a:endParaRPr lang="es-MX" sz="2400"/>
        </a:p>
      </dgm:t>
    </dgm:pt>
    <dgm:pt modelId="{FB2FE621-18E4-42DF-BB07-4CC09EBA7934}">
      <dgm:prSet custT="1"/>
      <dgm:spPr/>
      <dgm:t>
        <a:bodyPr/>
        <a:lstStyle/>
        <a:p>
          <a:r>
            <a:rPr lang="es-MX" sz="2400" dirty="0"/>
            <a:t>Opinión no modificada</a:t>
          </a:r>
        </a:p>
      </dgm:t>
    </dgm:pt>
    <dgm:pt modelId="{FDE8E8A5-DB5F-4ACA-AB6A-7ADD86B5694A}" type="parTrans" cxnId="{CC43A09B-6867-4307-A973-34C5A569F563}">
      <dgm:prSet/>
      <dgm:spPr/>
      <dgm:t>
        <a:bodyPr/>
        <a:lstStyle/>
        <a:p>
          <a:endParaRPr lang="es-MX" sz="2400"/>
        </a:p>
      </dgm:t>
    </dgm:pt>
    <dgm:pt modelId="{B7FB4E0B-EB09-446F-8D32-A2B184D8622B}" type="sibTrans" cxnId="{CC43A09B-6867-4307-A973-34C5A569F563}">
      <dgm:prSet/>
      <dgm:spPr/>
      <dgm:t>
        <a:bodyPr/>
        <a:lstStyle/>
        <a:p>
          <a:endParaRPr lang="es-MX" sz="2400"/>
        </a:p>
      </dgm:t>
    </dgm:pt>
    <dgm:pt modelId="{B69607A0-A0B2-447B-8B86-80274CE4BD06}" type="pres">
      <dgm:prSet presAssocID="{BB6DC055-CFD0-46BB-8C69-4C7C1B8008A1}" presName="linear" presStyleCnt="0">
        <dgm:presLayoutVars>
          <dgm:dir/>
          <dgm:animLvl val="lvl"/>
          <dgm:resizeHandles val="exact"/>
        </dgm:presLayoutVars>
      </dgm:prSet>
      <dgm:spPr/>
    </dgm:pt>
    <dgm:pt modelId="{F81EA1CA-1384-43A6-92B6-7F2D82A46BD5}" type="pres">
      <dgm:prSet presAssocID="{6097EF1E-B96A-4C37-B40C-BE24466C0075}" presName="parentLin" presStyleCnt="0"/>
      <dgm:spPr/>
    </dgm:pt>
    <dgm:pt modelId="{70BA9DB3-F85C-4E24-868C-02B82405DCD9}" type="pres">
      <dgm:prSet presAssocID="{6097EF1E-B96A-4C37-B40C-BE24466C0075}" presName="parentLeftMargin" presStyleLbl="node1" presStyleIdx="0" presStyleCnt="3"/>
      <dgm:spPr/>
    </dgm:pt>
    <dgm:pt modelId="{6F889E94-194A-4936-88EF-7FEE2CC128FB}" type="pres">
      <dgm:prSet presAssocID="{6097EF1E-B96A-4C37-B40C-BE24466C0075}" presName="parentText" presStyleLbl="node1" presStyleIdx="0" presStyleCnt="3">
        <dgm:presLayoutVars>
          <dgm:chMax val="0"/>
          <dgm:bulletEnabled val="1"/>
        </dgm:presLayoutVars>
      </dgm:prSet>
      <dgm:spPr/>
    </dgm:pt>
    <dgm:pt modelId="{CF5D0E13-180E-4642-A9EF-9D6BB9DD90AE}" type="pres">
      <dgm:prSet presAssocID="{6097EF1E-B96A-4C37-B40C-BE24466C0075}" presName="negativeSpace" presStyleCnt="0"/>
      <dgm:spPr/>
    </dgm:pt>
    <dgm:pt modelId="{BB8402BA-1415-4E31-95A0-C9C309DF0BEC}" type="pres">
      <dgm:prSet presAssocID="{6097EF1E-B96A-4C37-B40C-BE24466C0075}" presName="childText" presStyleLbl="conFgAcc1" presStyleIdx="0" presStyleCnt="3">
        <dgm:presLayoutVars>
          <dgm:bulletEnabled val="1"/>
        </dgm:presLayoutVars>
      </dgm:prSet>
      <dgm:spPr/>
    </dgm:pt>
    <dgm:pt modelId="{2B017EE3-532A-471F-B458-8CC77887F60A}" type="pres">
      <dgm:prSet presAssocID="{9623FA4E-F662-4687-9A93-4ABF6DE8422E}" presName="spaceBetweenRectangles" presStyleCnt="0"/>
      <dgm:spPr/>
    </dgm:pt>
    <dgm:pt modelId="{13554147-2D13-4969-9C68-626749B6D020}" type="pres">
      <dgm:prSet presAssocID="{C3BD87D7-4214-4E06-AB58-63FD99A0D742}" presName="parentLin" presStyleCnt="0"/>
      <dgm:spPr/>
    </dgm:pt>
    <dgm:pt modelId="{369DEA76-2444-4DBD-B42E-FB33D4B8EC10}" type="pres">
      <dgm:prSet presAssocID="{C3BD87D7-4214-4E06-AB58-63FD99A0D742}" presName="parentLeftMargin" presStyleLbl="node1" presStyleIdx="0" presStyleCnt="3"/>
      <dgm:spPr/>
    </dgm:pt>
    <dgm:pt modelId="{66D847D7-3DAB-4ECE-9AF7-75894EA6C9CE}" type="pres">
      <dgm:prSet presAssocID="{C3BD87D7-4214-4E06-AB58-63FD99A0D742}" presName="parentText" presStyleLbl="node1" presStyleIdx="1" presStyleCnt="3">
        <dgm:presLayoutVars>
          <dgm:chMax val="0"/>
          <dgm:bulletEnabled val="1"/>
        </dgm:presLayoutVars>
      </dgm:prSet>
      <dgm:spPr/>
    </dgm:pt>
    <dgm:pt modelId="{D6BE8EC6-DD2E-4A48-AC63-1C64810EEE57}" type="pres">
      <dgm:prSet presAssocID="{C3BD87D7-4214-4E06-AB58-63FD99A0D742}" presName="negativeSpace" presStyleCnt="0"/>
      <dgm:spPr/>
    </dgm:pt>
    <dgm:pt modelId="{AEC429D9-5AD4-4AF9-87B9-6C0710554C1A}" type="pres">
      <dgm:prSet presAssocID="{C3BD87D7-4214-4E06-AB58-63FD99A0D742}" presName="childText" presStyleLbl="conFgAcc1" presStyleIdx="1" presStyleCnt="3" custLinFactNeighborX="-1264">
        <dgm:presLayoutVars>
          <dgm:bulletEnabled val="1"/>
        </dgm:presLayoutVars>
      </dgm:prSet>
      <dgm:spPr/>
    </dgm:pt>
    <dgm:pt modelId="{C4178AA4-F3E1-4830-BD4E-0DC9E18A4CD6}" type="pres">
      <dgm:prSet presAssocID="{6247C330-8F68-442C-A492-3FFCC4292D59}" presName="spaceBetweenRectangles" presStyleCnt="0"/>
      <dgm:spPr/>
    </dgm:pt>
    <dgm:pt modelId="{2C6A7086-D72D-43CA-B01B-1417959C5CE7}" type="pres">
      <dgm:prSet presAssocID="{FB2FE621-18E4-42DF-BB07-4CC09EBA7934}" presName="parentLin" presStyleCnt="0"/>
      <dgm:spPr/>
    </dgm:pt>
    <dgm:pt modelId="{C5A6FD77-AD3B-4938-B780-A67446351028}" type="pres">
      <dgm:prSet presAssocID="{FB2FE621-18E4-42DF-BB07-4CC09EBA7934}" presName="parentLeftMargin" presStyleLbl="node1" presStyleIdx="1" presStyleCnt="3"/>
      <dgm:spPr/>
    </dgm:pt>
    <dgm:pt modelId="{657AD896-2750-4FCB-AFCD-6A1E9ABE44F7}" type="pres">
      <dgm:prSet presAssocID="{FB2FE621-18E4-42DF-BB07-4CC09EBA7934}" presName="parentText" presStyleLbl="node1" presStyleIdx="2" presStyleCnt="3">
        <dgm:presLayoutVars>
          <dgm:chMax val="0"/>
          <dgm:bulletEnabled val="1"/>
        </dgm:presLayoutVars>
      </dgm:prSet>
      <dgm:spPr/>
    </dgm:pt>
    <dgm:pt modelId="{A68054A0-59BF-46AE-BBE6-E17485DA6F82}" type="pres">
      <dgm:prSet presAssocID="{FB2FE621-18E4-42DF-BB07-4CC09EBA7934}" presName="negativeSpace" presStyleCnt="0"/>
      <dgm:spPr/>
    </dgm:pt>
    <dgm:pt modelId="{CC5F2660-9AB2-40EE-80E2-2131193BFC25}" type="pres">
      <dgm:prSet presAssocID="{FB2FE621-18E4-42DF-BB07-4CC09EBA7934}" presName="childText" presStyleLbl="conFgAcc1" presStyleIdx="2" presStyleCnt="3">
        <dgm:presLayoutVars>
          <dgm:bulletEnabled val="1"/>
        </dgm:presLayoutVars>
      </dgm:prSet>
      <dgm:spPr/>
    </dgm:pt>
  </dgm:ptLst>
  <dgm:cxnLst>
    <dgm:cxn modelId="{AB434617-8059-4D61-A078-E21FCB952C47}" srcId="{BB6DC055-CFD0-46BB-8C69-4C7C1B8008A1}" destId="{6097EF1E-B96A-4C37-B40C-BE24466C0075}" srcOrd="0" destOrd="0" parTransId="{D9E48095-68DD-4948-BA61-A6475C611215}" sibTransId="{9623FA4E-F662-4687-9A93-4ABF6DE8422E}"/>
    <dgm:cxn modelId="{1D1C7327-BD5D-4956-AFF7-6D8096AFC787}" srcId="{BB6DC055-CFD0-46BB-8C69-4C7C1B8008A1}" destId="{C3BD87D7-4214-4E06-AB58-63FD99A0D742}" srcOrd="1" destOrd="0" parTransId="{407A359B-7833-46C4-BA3F-04EA39B3EB0A}" sibTransId="{6247C330-8F68-442C-A492-3FFCC4292D59}"/>
    <dgm:cxn modelId="{4A380639-F0E3-45B2-914D-6160C8F1F45A}" type="presOf" srcId="{BB6DC055-CFD0-46BB-8C69-4C7C1B8008A1}" destId="{B69607A0-A0B2-447B-8B86-80274CE4BD06}" srcOrd="0" destOrd="0" presId="urn:microsoft.com/office/officeart/2005/8/layout/list1"/>
    <dgm:cxn modelId="{9A4E8346-78E0-4A6F-95C5-EA5F7EF35CAD}" type="presOf" srcId="{6097EF1E-B96A-4C37-B40C-BE24466C0075}" destId="{6F889E94-194A-4936-88EF-7FEE2CC128FB}" srcOrd="1" destOrd="0" presId="urn:microsoft.com/office/officeart/2005/8/layout/list1"/>
    <dgm:cxn modelId="{83DAC667-47AB-4BF9-A864-D83FFD1B1722}" type="presOf" srcId="{FB2FE621-18E4-42DF-BB07-4CC09EBA7934}" destId="{657AD896-2750-4FCB-AFCD-6A1E9ABE44F7}" srcOrd="1" destOrd="0" presId="urn:microsoft.com/office/officeart/2005/8/layout/list1"/>
    <dgm:cxn modelId="{4F400D50-66AF-4CFD-A924-F4BF69D204B5}" srcId="{C3BD87D7-4214-4E06-AB58-63FD99A0D742}" destId="{E257F685-9DFD-4EC6-81D7-6C7EE3E40365}" srcOrd="1" destOrd="0" parTransId="{AD8B7267-ACF6-4AE1-9297-80DF535E3523}" sibTransId="{99DCF227-D98F-445C-9F93-CE168D201EB9}"/>
    <dgm:cxn modelId="{D25C9482-BB8E-437D-B610-05371161710A}" type="presOf" srcId="{E257F685-9DFD-4EC6-81D7-6C7EE3E40365}" destId="{AEC429D9-5AD4-4AF9-87B9-6C0710554C1A}" srcOrd="0" destOrd="1" presId="urn:microsoft.com/office/officeart/2005/8/layout/list1"/>
    <dgm:cxn modelId="{CC43A09B-6867-4307-A973-34C5A569F563}" srcId="{BB6DC055-CFD0-46BB-8C69-4C7C1B8008A1}" destId="{FB2FE621-18E4-42DF-BB07-4CC09EBA7934}" srcOrd="2" destOrd="0" parTransId="{FDE8E8A5-DB5F-4ACA-AB6A-7ADD86B5694A}" sibTransId="{B7FB4E0B-EB09-446F-8D32-A2B184D8622B}"/>
    <dgm:cxn modelId="{2A8B159F-7C78-4631-A3B7-BD4D20023B92}" type="presOf" srcId="{FB2FE621-18E4-42DF-BB07-4CC09EBA7934}" destId="{C5A6FD77-AD3B-4938-B780-A67446351028}" srcOrd="0" destOrd="0" presId="urn:microsoft.com/office/officeart/2005/8/layout/list1"/>
    <dgm:cxn modelId="{80092DCB-E6E2-4DEE-A606-AF95D49E57D1}" type="presOf" srcId="{C3BD87D7-4214-4E06-AB58-63FD99A0D742}" destId="{369DEA76-2444-4DBD-B42E-FB33D4B8EC10}" srcOrd="0" destOrd="0" presId="urn:microsoft.com/office/officeart/2005/8/layout/list1"/>
    <dgm:cxn modelId="{2A748BF0-0B65-49A9-8E8B-2F6C628A6EC0}" type="presOf" srcId="{6097EF1E-B96A-4C37-B40C-BE24466C0075}" destId="{70BA9DB3-F85C-4E24-868C-02B82405DCD9}" srcOrd="0" destOrd="0" presId="urn:microsoft.com/office/officeart/2005/8/layout/list1"/>
    <dgm:cxn modelId="{8C291AF6-D9BD-4C9B-84CC-384DC9E49B3D}" type="presOf" srcId="{3565070F-90BB-493C-89DD-2B0CE94A7910}" destId="{AEC429D9-5AD4-4AF9-87B9-6C0710554C1A}" srcOrd="0" destOrd="0" presId="urn:microsoft.com/office/officeart/2005/8/layout/list1"/>
    <dgm:cxn modelId="{3C8C72FC-9788-4514-9FB4-E406E4E57117}" type="presOf" srcId="{C3BD87D7-4214-4E06-AB58-63FD99A0D742}" destId="{66D847D7-3DAB-4ECE-9AF7-75894EA6C9CE}" srcOrd="1" destOrd="0" presId="urn:microsoft.com/office/officeart/2005/8/layout/list1"/>
    <dgm:cxn modelId="{0B7A03FF-EC79-489E-9445-E8A791AF57F9}" srcId="{C3BD87D7-4214-4E06-AB58-63FD99A0D742}" destId="{3565070F-90BB-493C-89DD-2B0CE94A7910}" srcOrd="0" destOrd="0" parTransId="{CE423E50-1551-4906-9614-555FBBC35A51}" sibTransId="{FCE9A543-F1E3-448F-B9AE-FF5E34D14901}"/>
    <dgm:cxn modelId="{5582E771-21F2-42B6-9D46-8271271DEDCC}" type="presParOf" srcId="{B69607A0-A0B2-447B-8B86-80274CE4BD06}" destId="{F81EA1CA-1384-43A6-92B6-7F2D82A46BD5}" srcOrd="0" destOrd="0" presId="urn:microsoft.com/office/officeart/2005/8/layout/list1"/>
    <dgm:cxn modelId="{313512E6-E3E1-42C2-871E-6DD210D87916}" type="presParOf" srcId="{F81EA1CA-1384-43A6-92B6-7F2D82A46BD5}" destId="{70BA9DB3-F85C-4E24-868C-02B82405DCD9}" srcOrd="0" destOrd="0" presId="urn:microsoft.com/office/officeart/2005/8/layout/list1"/>
    <dgm:cxn modelId="{BD9B3464-5FBD-487D-A7F6-1793BB6440AE}" type="presParOf" srcId="{F81EA1CA-1384-43A6-92B6-7F2D82A46BD5}" destId="{6F889E94-194A-4936-88EF-7FEE2CC128FB}" srcOrd="1" destOrd="0" presId="urn:microsoft.com/office/officeart/2005/8/layout/list1"/>
    <dgm:cxn modelId="{6C25DACF-24D9-4141-B0AF-BECF064E79AB}" type="presParOf" srcId="{B69607A0-A0B2-447B-8B86-80274CE4BD06}" destId="{CF5D0E13-180E-4642-A9EF-9D6BB9DD90AE}" srcOrd="1" destOrd="0" presId="urn:microsoft.com/office/officeart/2005/8/layout/list1"/>
    <dgm:cxn modelId="{193782BA-4BCE-4F4C-96CF-21F9715EE50D}" type="presParOf" srcId="{B69607A0-A0B2-447B-8B86-80274CE4BD06}" destId="{BB8402BA-1415-4E31-95A0-C9C309DF0BEC}" srcOrd="2" destOrd="0" presId="urn:microsoft.com/office/officeart/2005/8/layout/list1"/>
    <dgm:cxn modelId="{0C5067F4-62B3-4A52-AF5A-7282C5E90246}" type="presParOf" srcId="{B69607A0-A0B2-447B-8B86-80274CE4BD06}" destId="{2B017EE3-532A-471F-B458-8CC77887F60A}" srcOrd="3" destOrd="0" presId="urn:microsoft.com/office/officeart/2005/8/layout/list1"/>
    <dgm:cxn modelId="{9FFAA826-32FD-4BA7-8A8D-AC7C84A69AD7}" type="presParOf" srcId="{B69607A0-A0B2-447B-8B86-80274CE4BD06}" destId="{13554147-2D13-4969-9C68-626749B6D020}" srcOrd="4" destOrd="0" presId="urn:microsoft.com/office/officeart/2005/8/layout/list1"/>
    <dgm:cxn modelId="{5D0F0AE8-13B0-43CC-9706-C74A9E8F01ED}" type="presParOf" srcId="{13554147-2D13-4969-9C68-626749B6D020}" destId="{369DEA76-2444-4DBD-B42E-FB33D4B8EC10}" srcOrd="0" destOrd="0" presId="urn:microsoft.com/office/officeart/2005/8/layout/list1"/>
    <dgm:cxn modelId="{327F94AF-1B04-470A-BFFD-C19BBE3EBA71}" type="presParOf" srcId="{13554147-2D13-4969-9C68-626749B6D020}" destId="{66D847D7-3DAB-4ECE-9AF7-75894EA6C9CE}" srcOrd="1" destOrd="0" presId="urn:microsoft.com/office/officeart/2005/8/layout/list1"/>
    <dgm:cxn modelId="{1FF84ACE-0853-4BC3-B60C-84694E224E32}" type="presParOf" srcId="{B69607A0-A0B2-447B-8B86-80274CE4BD06}" destId="{D6BE8EC6-DD2E-4A48-AC63-1C64810EEE57}" srcOrd="5" destOrd="0" presId="urn:microsoft.com/office/officeart/2005/8/layout/list1"/>
    <dgm:cxn modelId="{22CC3AD5-BBAC-4EDD-B9A5-08B665C82E7E}" type="presParOf" srcId="{B69607A0-A0B2-447B-8B86-80274CE4BD06}" destId="{AEC429D9-5AD4-4AF9-87B9-6C0710554C1A}" srcOrd="6" destOrd="0" presId="urn:microsoft.com/office/officeart/2005/8/layout/list1"/>
    <dgm:cxn modelId="{B791CDB6-3889-4628-A8D6-A073CC500D34}" type="presParOf" srcId="{B69607A0-A0B2-447B-8B86-80274CE4BD06}" destId="{C4178AA4-F3E1-4830-BD4E-0DC9E18A4CD6}" srcOrd="7" destOrd="0" presId="urn:microsoft.com/office/officeart/2005/8/layout/list1"/>
    <dgm:cxn modelId="{AE3C13A2-D0C8-4DA6-B544-12970EC32180}" type="presParOf" srcId="{B69607A0-A0B2-447B-8B86-80274CE4BD06}" destId="{2C6A7086-D72D-43CA-B01B-1417959C5CE7}" srcOrd="8" destOrd="0" presId="urn:microsoft.com/office/officeart/2005/8/layout/list1"/>
    <dgm:cxn modelId="{5A6BF845-5288-4A8F-B023-75ABB416CEAA}" type="presParOf" srcId="{2C6A7086-D72D-43CA-B01B-1417959C5CE7}" destId="{C5A6FD77-AD3B-4938-B780-A67446351028}" srcOrd="0" destOrd="0" presId="urn:microsoft.com/office/officeart/2005/8/layout/list1"/>
    <dgm:cxn modelId="{96C69A67-365E-4D4C-AFE1-27DD5B9BF210}" type="presParOf" srcId="{2C6A7086-D72D-43CA-B01B-1417959C5CE7}" destId="{657AD896-2750-4FCB-AFCD-6A1E9ABE44F7}" srcOrd="1" destOrd="0" presId="urn:microsoft.com/office/officeart/2005/8/layout/list1"/>
    <dgm:cxn modelId="{8A0B963D-DFCF-4D79-95C3-0A0B2013379A}" type="presParOf" srcId="{B69607A0-A0B2-447B-8B86-80274CE4BD06}" destId="{A68054A0-59BF-46AE-BBE6-E17485DA6F82}" srcOrd="9" destOrd="0" presId="urn:microsoft.com/office/officeart/2005/8/layout/list1"/>
    <dgm:cxn modelId="{D329616B-E39C-42D9-B7CC-376F980C862C}" type="presParOf" srcId="{B69607A0-A0B2-447B-8B86-80274CE4BD06}" destId="{CC5F2660-9AB2-40EE-80E2-2131193BFC25}"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A41A37-8DAC-4843-9A0A-8BDFF70FFEF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1099FC9D-2105-4F4B-B8D3-67A2720F5D29}">
      <dgm:prSet/>
      <dgm:spPr/>
      <dgm:t>
        <a:bodyPr/>
        <a:lstStyle/>
        <a:p>
          <a:r>
            <a:rPr lang="es-MX" dirty="0"/>
            <a:t>Formación de la opinión sobre los estados financieros</a:t>
          </a:r>
        </a:p>
      </dgm:t>
    </dgm:pt>
    <dgm:pt modelId="{188EAB2B-AD02-4FF0-9F3A-390EB7AD8305}" type="parTrans" cxnId="{E4BC7306-B8E9-43EA-9758-3F0452A3E3D9}">
      <dgm:prSet/>
      <dgm:spPr/>
      <dgm:t>
        <a:bodyPr/>
        <a:lstStyle/>
        <a:p>
          <a:endParaRPr lang="es-MX"/>
        </a:p>
      </dgm:t>
    </dgm:pt>
    <dgm:pt modelId="{73DDCA0E-4171-46E0-AB55-CEAE13BC458B}" type="sibTrans" cxnId="{E4BC7306-B8E9-43EA-9758-3F0452A3E3D9}">
      <dgm:prSet/>
      <dgm:spPr/>
      <dgm:t>
        <a:bodyPr/>
        <a:lstStyle/>
        <a:p>
          <a:endParaRPr lang="es-MX"/>
        </a:p>
      </dgm:t>
    </dgm:pt>
    <dgm:pt modelId="{E123A878-D44B-4518-B312-17CF90FE2FA7}">
      <dgm:prSet/>
      <dgm:spPr/>
      <dgm:t>
        <a:bodyPr/>
        <a:lstStyle/>
        <a:p>
          <a:r>
            <a:rPr lang="es-MX"/>
            <a:t>Tipo de opinión</a:t>
          </a:r>
        </a:p>
      </dgm:t>
    </dgm:pt>
    <dgm:pt modelId="{6A2C3F84-98C2-43F6-A027-67BBCAB68C0C}" type="parTrans" cxnId="{17EF4149-E985-4270-B482-415B9C30A47C}">
      <dgm:prSet/>
      <dgm:spPr/>
      <dgm:t>
        <a:bodyPr/>
        <a:lstStyle/>
        <a:p>
          <a:endParaRPr lang="es-MX"/>
        </a:p>
      </dgm:t>
    </dgm:pt>
    <dgm:pt modelId="{5FDAA938-661A-4468-AE2F-049965C2AF45}" type="sibTrans" cxnId="{17EF4149-E985-4270-B482-415B9C30A47C}">
      <dgm:prSet/>
      <dgm:spPr/>
      <dgm:t>
        <a:bodyPr/>
        <a:lstStyle/>
        <a:p>
          <a:endParaRPr lang="es-MX"/>
        </a:p>
      </dgm:t>
    </dgm:pt>
    <dgm:pt modelId="{AB79F738-1416-4CB1-8B01-71A9AAD2AEC3}">
      <dgm:prSet/>
      <dgm:spPr/>
      <dgm:t>
        <a:bodyPr/>
        <a:lstStyle/>
        <a:p>
          <a:r>
            <a:rPr lang="es-MX"/>
            <a:t>Informe de auditoría</a:t>
          </a:r>
        </a:p>
      </dgm:t>
    </dgm:pt>
    <dgm:pt modelId="{88D5FA7F-0ADD-4EA7-B72A-E2B226F2D624}" type="parTrans" cxnId="{CA2D9767-93A0-48D5-8C48-1396B3BCF85D}">
      <dgm:prSet/>
      <dgm:spPr/>
      <dgm:t>
        <a:bodyPr/>
        <a:lstStyle/>
        <a:p>
          <a:endParaRPr lang="es-MX"/>
        </a:p>
      </dgm:t>
    </dgm:pt>
    <dgm:pt modelId="{B5080109-AB37-4A93-91A9-734BD02B15E2}" type="sibTrans" cxnId="{CA2D9767-93A0-48D5-8C48-1396B3BCF85D}">
      <dgm:prSet/>
      <dgm:spPr/>
      <dgm:t>
        <a:bodyPr/>
        <a:lstStyle/>
        <a:p>
          <a:endParaRPr lang="es-MX"/>
        </a:p>
      </dgm:t>
    </dgm:pt>
    <dgm:pt modelId="{52E57C13-BF08-408D-BEFC-5D8394E9B39B}">
      <dgm:prSet/>
      <dgm:spPr/>
      <dgm:t>
        <a:bodyPr/>
        <a:lstStyle/>
        <a:p>
          <a:r>
            <a:rPr lang="es-MX"/>
            <a:t>Información Adicional presentada junto con los estados financieros</a:t>
          </a:r>
        </a:p>
      </dgm:t>
    </dgm:pt>
    <dgm:pt modelId="{93BE5FA7-DBCA-4B3C-8BC1-CB705F348295}" type="parTrans" cxnId="{CAA772E1-8719-410B-8EB9-9E22BE84881C}">
      <dgm:prSet/>
      <dgm:spPr/>
      <dgm:t>
        <a:bodyPr/>
        <a:lstStyle/>
        <a:p>
          <a:endParaRPr lang="es-MX"/>
        </a:p>
      </dgm:t>
    </dgm:pt>
    <dgm:pt modelId="{85B3122B-92C7-40CE-A2AB-BC4E077BA2AB}" type="sibTrans" cxnId="{CAA772E1-8719-410B-8EB9-9E22BE84881C}">
      <dgm:prSet/>
      <dgm:spPr/>
      <dgm:t>
        <a:bodyPr/>
        <a:lstStyle/>
        <a:p>
          <a:endParaRPr lang="es-MX"/>
        </a:p>
      </dgm:t>
    </dgm:pt>
    <dgm:pt modelId="{AAF19724-BB5A-4467-A542-1CC08557D30A}" type="pres">
      <dgm:prSet presAssocID="{0FA41A37-8DAC-4843-9A0A-8BDFF70FFEFD}" presName="Name0" presStyleCnt="0">
        <dgm:presLayoutVars>
          <dgm:chMax val="7"/>
          <dgm:chPref val="7"/>
          <dgm:dir/>
        </dgm:presLayoutVars>
      </dgm:prSet>
      <dgm:spPr/>
    </dgm:pt>
    <dgm:pt modelId="{C0DA11AE-FD4C-4DC6-89EE-D117BF9E5FCB}" type="pres">
      <dgm:prSet presAssocID="{0FA41A37-8DAC-4843-9A0A-8BDFF70FFEFD}" presName="Name1" presStyleCnt="0"/>
      <dgm:spPr/>
    </dgm:pt>
    <dgm:pt modelId="{4D665E00-2C81-40F4-B225-D986AF00AB1F}" type="pres">
      <dgm:prSet presAssocID="{0FA41A37-8DAC-4843-9A0A-8BDFF70FFEFD}" presName="cycle" presStyleCnt="0"/>
      <dgm:spPr/>
    </dgm:pt>
    <dgm:pt modelId="{09E7EFF0-7BFC-46AD-B654-DE4231E3E893}" type="pres">
      <dgm:prSet presAssocID="{0FA41A37-8DAC-4843-9A0A-8BDFF70FFEFD}" presName="srcNode" presStyleLbl="node1" presStyleIdx="0" presStyleCnt="4"/>
      <dgm:spPr/>
    </dgm:pt>
    <dgm:pt modelId="{A48E1ABF-D4BC-48E4-BC65-CA3EEC59CF80}" type="pres">
      <dgm:prSet presAssocID="{0FA41A37-8DAC-4843-9A0A-8BDFF70FFEFD}" presName="conn" presStyleLbl="parChTrans1D2" presStyleIdx="0" presStyleCnt="1"/>
      <dgm:spPr/>
    </dgm:pt>
    <dgm:pt modelId="{E4AEE1A8-74F1-4C2D-AF51-06BFC6B1C789}" type="pres">
      <dgm:prSet presAssocID="{0FA41A37-8DAC-4843-9A0A-8BDFF70FFEFD}" presName="extraNode" presStyleLbl="node1" presStyleIdx="0" presStyleCnt="4"/>
      <dgm:spPr/>
    </dgm:pt>
    <dgm:pt modelId="{FE8120F3-8664-4AAB-A408-4090645F5455}" type="pres">
      <dgm:prSet presAssocID="{0FA41A37-8DAC-4843-9A0A-8BDFF70FFEFD}" presName="dstNode" presStyleLbl="node1" presStyleIdx="0" presStyleCnt="4"/>
      <dgm:spPr/>
    </dgm:pt>
    <dgm:pt modelId="{80CADAC0-8B58-437F-B0C5-9911EA37C44A}" type="pres">
      <dgm:prSet presAssocID="{1099FC9D-2105-4F4B-B8D3-67A2720F5D29}" presName="text_1" presStyleLbl="node1" presStyleIdx="0" presStyleCnt="4">
        <dgm:presLayoutVars>
          <dgm:bulletEnabled val="1"/>
        </dgm:presLayoutVars>
      </dgm:prSet>
      <dgm:spPr/>
    </dgm:pt>
    <dgm:pt modelId="{1B60A67C-BE43-447E-BFE1-0012A54C2B80}" type="pres">
      <dgm:prSet presAssocID="{1099FC9D-2105-4F4B-B8D3-67A2720F5D29}" presName="accent_1" presStyleCnt="0"/>
      <dgm:spPr/>
    </dgm:pt>
    <dgm:pt modelId="{9ED5ECD7-1F4B-4C9F-AEFF-E6C3F429490F}" type="pres">
      <dgm:prSet presAssocID="{1099FC9D-2105-4F4B-B8D3-67A2720F5D29}" presName="accentRepeatNode" presStyleLbl="solidFgAcc1" presStyleIdx="0" presStyleCnt="4"/>
      <dgm:spPr/>
    </dgm:pt>
    <dgm:pt modelId="{408CE88C-54D0-478D-A23B-C0B8780546B1}" type="pres">
      <dgm:prSet presAssocID="{E123A878-D44B-4518-B312-17CF90FE2FA7}" presName="text_2" presStyleLbl="node1" presStyleIdx="1" presStyleCnt="4">
        <dgm:presLayoutVars>
          <dgm:bulletEnabled val="1"/>
        </dgm:presLayoutVars>
      </dgm:prSet>
      <dgm:spPr/>
    </dgm:pt>
    <dgm:pt modelId="{2D29B464-202D-48AB-9644-BF6D0DBEC8D4}" type="pres">
      <dgm:prSet presAssocID="{E123A878-D44B-4518-B312-17CF90FE2FA7}" presName="accent_2" presStyleCnt="0"/>
      <dgm:spPr/>
    </dgm:pt>
    <dgm:pt modelId="{20D9C594-9DE9-4016-AAB9-8AA222AD3E3F}" type="pres">
      <dgm:prSet presAssocID="{E123A878-D44B-4518-B312-17CF90FE2FA7}" presName="accentRepeatNode" presStyleLbl="solidFgAcc1" presStyleIdx="1" presStyleCnt="4"/>
      <dgm:spPr/>
    </dgm:pt>
    <dgm:pt modelId="{9C6881BF-1140-4E19-8AEE-C218788C59CC}" type="pres">
      <dgm:prSet presAssocID="{AB79F738-1416-4CB1-8B01-71A9AAD2AEC3}" presName="text_3" presStyleLbl="node1" presStyleIdx="2" presStyleCnt="4">
        <dgm:presLayoutVars>
          <dgm:bulletEnabled val="1"/>
        </dgm:presLayoutVars>
      </dgm:prSet>
      <dgm:spPr/>
    </dgm:pt>
    <dgm:pt modelId="{02AF5BB4-8BC2-4E9A-9E5C-8F49FC596140}" type="pres">
      <dgm:prSet presAssocID="{AB79F738-1416-4CB1-8B01-71A9AAD2AEC3}" presName="accent_3" presStyleCnt="0"/>
      <dgm:spPr/>
    </dgm:pt>
    <dgm:pt modelId="{0555DB12-81D3-4128-AFFE-5B43C5D36FB9}" type="pres">
      <dgm:prSet presAssocID="{AB79F738-1416-4CB1-8B01-71A9AAD2AEC3}" presName="accentRepeatNode" presStyleLbl="solidFgAcc1" presStyleIdx="2" presStyleCnt="4"/>
      <dgm:spPr/>
    </dgm:pt>
    <dgm:pt modelId="{428EA5FA-6B33-400C-ACD8-E913F23366A5}" type="pres">
      <dgm:prSet presAssocID="{52E57C13-BF08-408D-BEFC-5D8394E9B39B}" presName="text_4" presStyleLbl="node1" presStyleIdx="3" presStyleCnt="4">
        <dgm:presLayoutVars>
          <dgm:bulletEnabled val="1"/>
        </dgm:presLayoutVars>
      </dgm:prSet>
      <dgm:spPr/>
    </dgm:pt>
    <dgm:pt modelId="{88FBA3B8-8AD9-43A1-A86E-C76580A4C143}" type="pres">
      <dgm:prSet presAssocID="{52E57C13-BF08-408D-BEFC-5D8394E9B39B}" presName="accent_4" presStyleCnt="0"/>
      <dgm:spPr/>
    </dgm:pt>
    <dgm:pt modelId="{8DBCF08E-4B8D-4141-B494-D1604615CF82}" type="pres">
      <dgm:prSet presAssocID="{52E57C13-BF08-408D-BEFC-5D8394E9B39B}" presName="accentRepeatNode" presStyleLbl="solidFgAcc1" presStyleIdx="3" presStyleCnt="4"/>
      <dgm:spPr/>
    </dgm:pt>
  </dgm:ptLst>
  <dgm:cxnLst>
    <dgm:cxn modelId="{E4BC7306-B8E9-43EA-9758-3F0452A3E3D9}" srcId="{0FA41A37-8DAC-4843-9A0A-8BDFF70FFEFD}" destId="{1099FC9D-2105-4F4B-B8D3-67A2720F5D29}" srcOrd="0" destOrd="0" parTransId="{188EAB2B-AD02-4FF0-9F3A-390EB7AD8305}" sibTransId="{73DDCA0E-4171-46E0-AB55-CEAE13BC458B}"/>
    <dgm:cxn modelId="{63B2E521-71A3-43AE-941C-F7ED6572323F}" type="presOf" srcId="{AB79F738-1416-4CB1-8B01-71A9AAD2AEC3}" destId="{9C6881BF-1140-4E19-8AEE-C218788C59CC}" srcOrd="0" destOrd="0" presId="urn:microsoft.com/office/officeart/2008/layout/VerticalCurvedList"/>
    <dgm:cxn modelId="{CA2D9767-93A0-48D5-8C48-1396B3BCF85D}" srcId="{0FA41A37-8DAC-4843-9A0A-8BDFF70FFEFD}" destId="{AB79F738-1416-4CB1-8B01-71A9AAD2AEC3}" srcOrd="2" destOrd="0" parTransId="{88D5FA7F-0ADD-4EA7-B72A-E2B226F2D624}" sibTransId="{B5080109-AB37-4A93-91A9-734BD02B15E2}"/>
    <dgm:cxn modelId="{17EF4149-E985-4270-B482-415B9C30A47C}" srcId="{0FA41A37-8DAC-4843-9A0A-8BDFF70FFEFD}" destId="{E123A878-D44B-4518-B312-17CF90FE2FA7}" srcOrd="1" destOrd="0" parTransId="{6A2C3F84-98C2-43F6-A027-67BBCAB68C0C}" sibTransId="{5FDAA938-661A-4468-AE2F-049965C2AF45}"/>
    <dgm:cxn modelId="{A901A36D-9215-462F-92AE-5DB30152A9D0}" type="presOf" srcId="{1099FC9D-2105-4F4B-B8D3-67A2720F5D29}" destId="{80CADAC0-8B58-437F-B0C5-9911EA37C44A}" srcOrd="0" destOrd="0" presId="urn:microsoft.com/office/officeart/2008/layout/VerticalCurvedList"/>
    <dgm:cxn modelId="{EBF5EE70-157E-4EDE-BB5C-BDCCC5F674BE}" type="presOf" srcId="{73DDCA0E-4171-46E0-AB55-CEAE13BC458B}" destId="{A48E1ABF-D4BC-48E4-BC65-CA3EEC59CF80}" srcOrd="0" destOrd="0" presId="urn:microsoft.com/office/officeart/2008/layout/VerticalCurvedList"/>
    <dgm:cxn modelId="{A7450E8D-86EC-42B5-AF09-7B3044325C50}" type="presOf" srcId="{E123A878-D44B-4518-B312-17CF90FE2FA7}" destId="{408CE88C-54D0-478D-A23B-C0B8780546B1}" srcOrd="0" destOrd="0" presId="urn:microsoft.com/office/officeart/2008/layout/VerticalCurvedList"/>
    <dgm:cxn modelId="{1D8EBCBC-A0EC-4CA5-B998-23D6724D8D00}" type="presOf" srcId="{52E57C13-BF08-408D-BEFC-5D8394E9B39B}" destId="{428EA5FA-6B33-400C-ACD8-E913F23366A5}" srcOrd="0" destOrd="0" presId="urn:microsoft.com/office/officeart/2008/layout/VerticalCurvedList"/>
    <dgm:cxn modelId="{CAA772E1-8719-410B-8EB9-9E22BE84881C}" srcId="{0FA41A37-8DAC-4843-9A0A-8BDFF70FFEFD}" destId="{52E57C13-BF08-408D-BEFC-5D8394E9B39B}" srcOrd="3" destOrd="0" parTransId="{93BE5FA7-DBCA-4B3C-8BC1-CB705F348295}" sibTransId="{85B3122B-92C7-40CE-A2AB-BC4E077BA2AB}"/>
    <dgm:cxn modelId="{75431BEE-7AA2-4FBE-AA74-E518CFC96DDF}" type="presOf" srcId="{0FA41A37-8DAC-4843-9A0A-8BDFF70FFEFD}" destId="{AAF19724-BB5A-4467-A542-1CC08557D30A}" srcOrd="0" destOrd="0" presId="urn:microsoft.com/office/officeart/2008/layout/VerticalCurvedList"/>
    <dgm:cxn modelId="{76D379F7-1928-4BD6-963C-C68D1D1BA694}" type="presParOf" srcId="{AAF19724-BB5A-4467-A542-1CC08557D30A}" destId="{C0DA11AE-FD4C-4DC6-89EE-D117BF9E5FCB}" srcOrd="0" destOrd="0" presId="urn:microsoft.com/office/officeart/2008/layout/VerticalCurvedList"/>
    <dgm:cxn modelId="{A2E56F7A-F688-446A-B56E-E725F9C3AB59}" type="presParOf" srcId="{C0DA11AE-FD4C-4DC6-89EE-D117BF9E5FCB}" destId="{4D665E00-2C81-40F4-B225-D986AF00AB1F}" srcOrd="0" destOrd="0" presId="urn:microsoft.com/office/officeart/2008/layout/VerticalCurvedList"/>
    <dgm:cxn modelId="{4193663B-FA2C-4EC1-847D-32FA744C7E60}" type="presParOf" srcId="{4D665E00-2C81-40F4-B225-D986AF00AB1F}" destId="{09E7EFF0-7BFC-46AD-B654-DE4231E3E893}" srcOrd="0" destOrd="0" presId="urn:microsoft.com/office/officeart/2008/layout/VerticalCurvedList"/>
    <dgm:cxn modelId="{A1671898-32C8-41B7-962E-55CFBC28CEAE}" type="presParOf" srcId="{4D665E00-2C81-40F4-B225-D986AF00AB1F}" destId="{A48E1ABF-D4BC-48E4-BC65-CA3EEC59CF80}" srcOrd="1" destOrd="0" presId="urn:microsoft.com/office/officeart/2008/layout/VerticalCurvedList"/>
    <dgm:cxn modelId="{A46E10E2-D4E2-4BC5-B88A-0CCEF494BF24}" type="presParOf" srcId="{4D665E00-2C81-40F4-B225-D986AF00AB1F}" destId="{E4AEE1A8-74F1-4C2D-AF51-06BFC6B1C789}" srcOrd="2" destOrd="0" presId="urn:microsoft.com/office/officeart/2008/layout/VerticalCurvedList"/>
    <dgm:cxn modelId="{DEEACCFC-8E8D-435A-95A5-D889B7B807D8}" type="presParOf" srcId="{4D665E00-2C81-40F4-B225-D986AF00AB1F}" destId="{FE8120F3-8664-4AAB-A408-4090645F5455}" srcOrd="3" destOrd="0" presId="urn:microsoft.com/office/officeart/2008/layout/VerticalCurvedList"/>
    <dgm:cxn modelId="{4EB03B0F-C0FB-46DA-B4B4-3CBB9F0633CE}" type="presParOf" srcId="{C0DA11AE-FD4C-4DC6-89EE-D117BF9E5FCB}" destId="{80CADAC0-8B58-437F-B0C5-9911EA37C44A}" srcOrd="1" destOrd="0" presId="urn:microsoft.com/office/officeart/2008/layout/VerticalCurvedList"/>
    <dgm:cxn modelId="{1049F238-683E-4AFC-A6BB-818A75E40814}" type="presParOf" srcId="{C0DA11AE-FD4C-4DC6-89EE-D117BF9E5FCB}" destId="{1B60A67C-BE43-447E-BFE1-0012A54C2B80}" srcOrd="2" destOrd="0" presId="urn:microsoft.com/office/officeart/2008/layout/VerticalCurvedList"/>
    <dgm:cxn modelId="{77C491B9-EACE-4956-89EE-AA0386A03CF9}" type="presParOf" srcId="{1B60A67C-BE43-447E-BFE1-0012A54C2B80}" destId="{9ED5ECD7-1F4B-4C9F-AEFF-E6C3F429490F}" srcOrd="0" destOrd="0" presId="urn:microsoft.com/office/officeart/2008/layout/VerticalCurvedList"/>
    <dgm:cxn modelId="{96E1D8E5-1D2B-4B29-A027-686CDE9EC59D}" type="presParOf" srcId="{C0DA11AE-FD4C-4DC6-89EE-D117BF9E5FCB}" destId="{408CE88C-54D0-478D-A23B-C0B8780546B1}" srcOrd="3" destOrd="0" presId="urn:microsoft.com/office/officeart/2008/layout/VerticalCurvedList"/>
    <dgm:cxn modelId="{8EA99CEB-5CDB-46E0-9543-7B8F8D1EBD29}" type="presParOf" srcId="{C0DA11AE-FD4C-4DC6-89EE-D117BF9E5FCB}" destId="{2D29B464-202D-48AB-9644-BF6D0DBEC8D4}" srcOrd="4" destOrd="0" presId="urn:microsoft.com/office/officeart/2008/layout/VerticalCurvedList"/>
    <dgm:cxn modelId="{ADCE234E-464E-4474-9D64-9C4DAB95F8D5}" type="presParOf" srcId="{2D29B464-202D-48AB-9644-BF6D0DBEC8D4}" destId="{20D9C594-9DE9-4016-AAB9-8AA222AD3E3F}" srcOrd="0" destOrd="0" presId="urn:microsoft.com/office/officeart/2008/layout/VerticalCurvedList"/>
    <dgm:cxn modelId="{7F0D555B-0548-4C6C-B169-5EA713AFEB60}" type="presParOf" srcId="{C0DA11AE-FD4C-4DC6-89EE-D117BF9E5FCB}" destId="{9C6881BF-1140-4E19-8AEE-C218788C59CC}" srcOrd="5" destOrd="0" presId="urn:microsoft.com/office/officeart/2008/layout/VerticalCurvedList"/>
    <dgm:cxn modelId="{418DA042-8FA9-4701-86B1-DBD803BC8533}" type="presParOf" srcId="{C0DA11AE-FD4C-4DC6-89EE-D117BF9E5FCB}" destId="{02AF5BB4-8BC2-4E9A-9E5C-8F49FC596140}" srcOrd="6" destOrd="0" presId="urn:microsoft.com/office/officeart/2008/layout/VerticalCurvedList"/>
    <dgm:cxn modelId="{4C4AAA27-C3F1-41BF-9F24-2FF928A4A06C}" type="presParOf" srcId="{02AF5BB4-8BC2-4E9A-9E5C-8F49FC596140}" destId="{0555DB12-81D3-4128-AFFE-5B43C5D36FB9}" srcOrd="0" destOrd="0" presId="urn:microsoft.com/office/officeart/2008/layout/VerticalCurvedList"/>
    <dgm:cxn modelId="{2B301468-C4DF-46DF-BA41-DF9C35CE8DBA}" type="presParOf" srcId="{C0DA11AE-FD4C-4DC6-89EE-D117BF9E5FCB}" destId="{428EA5FA-6B33-400C-ACD8-E913F23366A5}" srcOrd="7" destOrd="0" presId="urn:microsoft.com/office/officeart/2008/layout/VerticalCurvedList"/>
    <dgm:cxn modelId="{6C891DFF-208E-4E76-925F-12646637AD17}" type="presParOf" srcId="{C0DA11AE-FD4C-4DC6-89EE-D117BF9E5FCB}" destId="{88FBA3B8-8AD9-43A1-A86E-C76580A4C143}" srcOrd="8" destOrd="0" presId="urn:microsoft.com/office/officeart/2008/layout/VerticalCurvedList"/>
    <dgm:cxn modelId="{707F4CA4-6096-42BB-9E2F-78788A028C6C}" type="presParOf" srcId="{88FBA3B8-8AD9-43A1-A86E-C76580A4C143}" destId="{8DBCF08E-4B8D-4141-B494-D1604615CF8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1381D74-C827-4DFE-8C5A-7E4E85755488}" type="doc">
      <dgm:prSet loTypeId="urn:microsoft.com/office/officeart/2005/8/layout/hList1" loCatId="list" qsTypeId="urn:microsoft.com/office/officeart/2005/8/quickstyle/simple1" qsCatId="simple" csTypeId="urn:microsoft.com/office/officeart/2005/8/colors/accent1_4" csCatId="accent1" phldr="1"/>
      <dgm:spPr/>
      <dgm:t>
        <a:bodyPr/>
        <a:lstStyle/>
        <a:p>
          <a:endParaRPr lang="es-MX"/>
        </a:p>
      </dgm:t>
    </dgm:pt>
    <dgm:pt modelId="{F9AF9896-6E7E-4130-A481-41480D83FC59}">
      <dgm:prSet/>
      <dgm:spPr/>
      <dgm:t>
        <a:bodyPr/>
        <a:lstStyle/>
        <a:p>
          <a:r>
            <a:rPr lang="es-MX" dirty="0"/>
            <a:t>La opinión del auditor sobre si los estados financieros han sido preparados en todos los aspectos materiales, de conformidad con el marco de información financiera aplicable, deberá concluir </a:t>
          </a:r>
          <a:r>
            <a:rPr lang="es-MX" u="sng" dirty="0"/>
            <a:t>si ha obtenido seguridad razonable sobre si los estados financieros en su conjunto están libres de incorrección material, debida a fraude o error.</a:t>
          </a:r>
          <a:endParaRPr lang="es-MX" dirty="0"/>
        </a:p>
      </dgm:t>
    </dgm:pt>
    <dgm:pt modelId="{A9250B86-12C3-4331-B45D-570478C0EFF9}" type="parTrans" cxnId="{D6A19FD1-7DAA-4416-A6FB-B88B2FB45453}">
      <dgm:prSet/>
      <dgm:spPr/>
      <dgm:t>
        <a:bodyPr/>
        <a:lstStyle/>
        <a:p>
          <a:endParaRPr lang="es-MX"/>
        </a:p>
      </dgm:t>
    </dgm:pt>
    <dgm:pt modelId="{13E0CE96-E84A-4231-9BA0-0A979BC18D7C}" type="sibTrans" cxnId="{D6A19FD1-7DAA-4416-A6FB-B88B2FB45453}">
      <dgm:prSet/>
      <dgm:spPr/>
      <dgm:t>
        <a:bodyPr/>
        <a:lstStyle/>
        <a:p>
          <a:endParaRPr lang="es-MX"/>
        </a:p>
      </dgm:t>
    </dgm:pt>
    <dgm:pt modelId="{0BED5544-AEEE-4AF5-B947-A5AA67BA0213}">
      <dgm:prSet/>
      <dgm:spPr/>
      <dgm:t>
        <a:bodyPr/>
        <a:lstStyle/>
        <a:p>
          <a:r>
            <a:rPr lang="es-MX" dirty="0"/>
            <a:t>También tendrá en consideración los aspectos cualitativos de las prácticas contables de la entidad, incluidos los indicadores de posible sesgo en los juicios de la dirección.</a:t>
          </a:r>
        </a:p>
      </dgm:t>
    </dgm:pt>
    <dgm:pt modelId="{C01D1A84-1F44-402E-B9C3-F687A7968E39}" type="parTrans" cxnId="{48465CEB-B288-4016-B5DC-5AD1DA65CE7A}">
      <dgm:prSet/>
      <dgm:spPr/>
      <dgm:t>
        <a:bodyPr/>
        <a:lstStyle/>
        <a:p>
          <a:endParaRPr lang="es-MX"/>
        </a:p>
      </dgm:t>
    </dgm:pt>
    <dgm:pt modelId="{D7F93B66-9B45-4361-970C-40D747768FE3}" type="sibTrans" cxnId="{48465CEB-B288-4016-B5DC-5AD1DA65CE7A}">
      <dgm:prSet/>
      <dgm:spPr/>
      <dgm:t>
        <a:bodyPr/>
        <a:lstStyle/>
        <a:p>
          <a:endParaRPr lang="es-MX"/>
        </a:p>
      </dgm:t>
    </dgm:pt>
    <dgm:pt modelId="{F0668932-7E5D-4B5F-BF8D-0F3815329533}" type="pres">
      <dgm:prSet presAssocID="{21381D74-C827-4DFE-8C5A-7E4E85755488}" presName="Name0" presStyleCnt="0">
        <dgm:presLayoutVars>
          <dgm:dir/>
          <dgm:animLvl val="lvl"/>
          <dgm:resizeHandles val="exact"/>
        </dgm:presLayoutVars>
      </dgm:prSet>
      <dgm:spPr/>
    </dgm:pt>
    <dgm:pt modelId="{0D70717D-0E08-4D18-88DC-CB4EDA674739}" type="pres">
      <dgm:prSet presAssocID="{F9AF9896-6E7E-4130-A481-41480D83FC59}" presName="composite" presStyleCnt="0"/>
      <dgm:spPr/>
    </dgm:pt>
    <dgm:pt modelId="{E5577177-C41E-40F2-815E-EA0B548495AC}" type="pres">
      <dgm:prSet presAssocID="{F9AF9896-6E7E-4130-A481-41480D83FC59}" presName="parTx" presStyleLbl="alignNode1" presStyleIdx="0" presStyleCnt="1">
        <dgm:presLayoutVars>
          <dgm:chMax val="0"/>
          <dgm:chPref val="0"/>
          <dgm:bulletEnabled val="1"/>
        </dgm:presLayoutVars>
      </dgm:prSet>
      <dgm:spPr/>
    </dgm:pt>
    <dgm:pt modelId="{B80DA6B4-31FF-46A8-AA6B-7120EDDA78D3}" type="pres">
      <dgm:prSet presAssocID="{F9AF9896-6E7E-4130-A481-41480D83FC59}" presName="desTx" presStyleLbl="alignAccFollowNode1" presStyleIdx="0" presStyleCnt="1">
        <dgm:presLayoutVars>
          <dgm:bulletEnabled val="1"/>
        </dgm:presLayoutVars>
      </dgm:prSet>
      <dgm:spPr/>
    </dgm:pt>
  </dgm:ptLst>
  <dgm:cxnLst>
    <dgm:cxn modelId="{D6A19FD1-7DAA-4416-A6FB-B88B2FB45453}" srcId="{21381D74-C827-4DFE-8C5A-7E4E85755488}" destId="{F9AF9896-6E7E-4130-A481-41480D83FC59}" srcOrd="0" destOrd="0" parTransId="{A9250B86-12C3-4331-B45D-570478C0EFF9}" sibTransId="{13E0CE96-E84A-4231-9BA0-0A979BC18D7C}"/>
    <dgm:cxn modelId="{48465CEB-B288-4016-B5DC-5AD1DA65CE7A}" srcId="{F9AF9896-6E7E-4130-A481-41480D83FC59}" destId="{0BED5544-AEEE-4AF5-B947-A5AA67BA0213}" srcOrd="0" destOrd="0" parTransId="{C01D1A84-1F44-402E-B9C3-F687A7968E39}" sibTransId="{D7F93B66-9B45-4361-970C-40D747768FE3}"/>
    <dgm:cxn modelId="{CD7E05ED-ECC4-48E3-80EF-6EB37608AB7B}" type="presOf" srcId="{0BED5544-AEEE-4AF5-B947-A5AA67BA0213}" destId="{B80DA6B4-31FF-46A8-AA6B-7120EDDA78D3}" srcOrd="0" destOrd="0" presId="urn:microsoft.com/office/officeart/2005/8/layout/hList1"/>
    <dgm:cxn modelId="{A02AEBF0-C53E-4C01-B4CB-82DD2A623B7F}" type="presOf" srcId="{21381D74-C827-4DFE-8C5A-7E4E85755488}" destId="{F0668932-7E5D-4B5F-BF8D-0F3815329533}" srcOrd="0" destOrd="0" presId="urn:microsoft.com/office/officeart/2005/8/layout/hList1"/>
    <dgm:cxn modelId="{5FF6B1FF-3FBA-4A66-8CC1-8FD8F542ABC2}" type="presOf" srcId="{F9AF9896-6E7E-4130-A481-41480D83FC59}" destId="{E5577177-C41E-40F2-815E-EA0B548495AC}" srcOrd="0" destOrd="0" presId="urn:microsoft.com/office/officeart/2005/8/layout/hList1"/>
    <dgm:cxn modelId="{7CBD3C27-63A3-41A3-8365-97A4A770B3B2}" type="presParOf" srcId="{F0668932-7E5D-4B5F-BF8D-0F3815329533}" destId="{0D70717D-0E08-4D18-88DC-CB4EDA674739}" srcOrd="0" destOrd="0" presId="urn:microsoft.com/office/officeart/2005/8/layout/hList1"/>
    <dgm:cxn modelId="{90BC3DDB-62D8-4E6E-83EE-52FADD06A278}" type="presParOf" srcId="{0D70717D-0E08-4D18-88DC-CB4EDA674739}" destId="{E5577177-C41E-40F2-815E-EA0B548495AC}" srcOrd="0" destOrd="0" presId="urn:microsoft.com/office/officeart/2005/8/layout/hList1"/>
    <dgm:cxn modelId="{B8A19855-ABAF-444D-839F-859D129D2D9F}" type="presParOf" srcId="{0D70717D-0E08-4D18-88DC-CB4EDA674739}" destId="{B80DA6B4-31FF-46A8-AA6B-7120EDDA78D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A24661F-3340-4C11-9728-E0E6ADC7C935}" type="doc">
      <dgm:prSet loTypeId="urn:microsoft.com/office/officeart/2018/2/layout/IconVerticalSolidList" loCatId="icon" qsTypeId="urn:microsoft.com/office/officeart/2005/8/quickstyle/simple5" qsCatId="simple" csTypeId="urn:microsoft.com/office/officeart/2005/8/colors/accent1_1" csCatId="accent1" phldr="1"/>
      <dgm:spPr/>
      <dgm:t>
        <a:bodyPr/>
        <a:lstStyle/>
        <a:p>
          <a:endParaRPr lang="en-US"/>
        </a:p>
      </dgm:t>
    </dgm:pt>
    <dgm:pt modelId="{45B3DEA4-41DA-4771-A55C-D504257745A8}">
      <dgm:prSet custT="1"/>
      <dgm:spPr/>
      <dgm:t>
        <a:bodyPr/>
        <a:lstStyle/>
        <a:p>
          <a:pPr>
            <a:lnSpc>
              <a:spcPct val="100000"/>
            </a:lnSpc>
          </a:pPr>
          <a:r>
            <a:rPr lang="es-MX" sz="1800" dirty="0"/>
            <a:t>Los estados financieros revelan adecuadamente las </a:t>
          </a:r>
          <a:r>
            <a:rPr lang="es-MX" sz="1800" b="1" i="1" dirty="0"/>
            <a:t>políticas contables significativas </a:t>
          </a:r>
          <a:r>
            <a:rPr lang="es-MX" sz="1800" dirty="0"/>
            <a:t>seleccionadas y aplicadas;</a:t>
          </a:r>
          <a:endParaRPr lang="en-US" sz="1800" dirty="0"/>
        </a:p>
      </dgm:t>
    </dgm:pt>
    <dgm:pt modelId="{F636CA42-4ABF-4480-8F60-222A17FB2824}" type="parTrans" cxnId="{4E779DF6-8924-4F4A-96A6-FF37DF0C25C5}">
      <dgm:prSet/>
      <dgm:spPr/>
      <dgm:t>
        <a:bodyPr/>
        <a:lstStyle/>
        <a:p>
          <a:endParaRPr lang="en-US" sz="2400"/>
        </a:p>
      </dgm:t>
    </dgm:pt>
    <dgm:pt modelId="{9539E1C9-D2D8-4E52-BB2B-D902B7714F14}" type="sibTrans" cxnId="{4E779DF6-8924-4F4A-96A6-FF37DF0C25C5}">
      <dgm:prSet/>
      <dgm:spPr/>
      <dgm:t>
        <a:bodyPr/>
        <a:lstStyle/>
        <a:p>
          <a:pPr>
            <a:lnSpc>
              <a:spcPct val="100000"/>
            </a:lnSpc>
          </a:pPr>
          <a:endParaRPr lang="en-US" sz="2400"/>
        </a:p>
      </dgm:t>
    </dgm:pt>
    <dgm:pt modelId="{A4DE8A3E-2783-45A3-83F2-554B0C090900}">
      <dgm:prSet custT="1"/>
      <dgm:spPr/>
      <dgm:t>
        <a:bodyPr/>
        <a:lstStyle/>
        <a:p>
          <a:pPr>
            <a:lnSpc>
              <a:spcPct val="100000"/>
            </a:lnSpc>
          </a:pPr>
          <a:r>
            <a:rPr lang="es-MX" sz="1800" dirty="0"/>
            <a:t>las políticas contables seleccionadas y aplicadas son congruentes con el </a:t>
          </a:r>
          <a:r>
            <a:rPr lang="es-MX" sz="1800" b="1" i="1" dirty="0"/>
            <a:t>marco de información financiera contable</a:t>
          </a:r>
          <a:r>
            <a:rPr lang="es-MX" sz="1800" dirty="0"/>
            <a:t>, así como adecuadas:</a:t>
          </a:r>
          <a:endParaRPr lang="en-US" sz="1800" dirty="0"/>
        </a:p>
      </dgm:t>
    </dgm:pt>
    <dgm:pt modelId="{5490AE93-E805-4214-9D1C-FF017BFBA18F}" type="parTrans" cxnId="{779A259D-755A-416E-9BFF-15284CE40CA9}">
      <dgm:prSet/>
      <dgm:spPr/>
      <dgm:t>
        <a:bodyPr/>
        <a:lstStyle/>
        <a:p>
          <a:endParaRPr lang="en-US" sz="2400"/>
        </a:p>
      </dgm:t>
    </dgm:pt>
    <dgm:pt modelId="{0D61276C-C04F-4FD6-8763-C2AEB3CC27AC}" type="sibTrans" cxnId="{779A259D-755A-416E-9BFF-15284CE40CA9}">
      <dgm:prSet/>
      <dgm:spPr/>
      <dgm:t>
        <a:bodyPr/>
        <a:lstStyle/>
        <a:p>
          <a:pPr>
            <a:lnSpc>
              <a:spcPct val="100000"/>
            </a:lnSpc>
          </a:pPr>
          <a:endParaRPr lang="en-US" sz="2400"/>
        </a:p>
      </dgm:t>
    </dgm:pt>
    <dgm:pt modelId="{3E2F9549-8032-47EC-A6DB-D5A994FB8BB8}">
      <dgm:prSet custT="1"/>
      <dgm:spPr/>
      <dgm:t>
        <a:bodyPr/>
        <a:lstStyle/>
        <a:p>
          <a:pPr>
            <a:lnSpc>
              <a:spcPct val="100000"/>
            </a:lnSpc>
          </a:pPr>
          <a:r>
            <a:rPr lang="es-MX" sz="1800" dirty="0"/>
            <a:t>las </a:t>
          </a:r>
          <a:r>
            <a:rPr lang="es-MX" sz="1800" b="1" i="1" dirty="0"/>
            <a:t>estimaciones contables</a:t>
          </a:r>
          <a:r>
            <a:rPr lang="es-MX" sz="1800" dirty="0"/>
            <a:t> realizadas por la dirección son razonables;</a:t>
          </a:r>
          <a:endParaRPr lang="en-US" sz="1800" dirty="0"/>
        </a:p>
      </dgm:t>
    </dgm:pt>
    <dgm:pt modelId="{739D11B9-E454-42B3-8738-9E85ABB7592C}" type="parTrans" cxnId="{45A4FE21-C9DA-4A47-BCD3-0A192F0EB2A0}">
      <dgm:prSet/>
      <dgm:spPr/>
      <dgm:t>
        <a:bodyPr/>
        <a:lstStyle/>
        <a:p>
          <a:endParaRPr lang="en-US" sz="2400"/>
        </a:p>
      </dgm:t>
    </dgm:pt>
    <dgm:pt modelId="{F9D2E38B-4B96-4EF9-8488-532AED6D9C9E}" type="sibTrans" cxnId="{45A4FE21-C9DA-4A47-BCD3-0A192F0EB2A0}">
      <dgm:prSet/>
      <dgm:spPr/>
      <dgm:t>
        <a:bodyPr/>
        <a:lstStyle/>
        <a:p>
          <a:pPr>
            <a:lnSpc>
              <a:spcPct val="100000"/>
            </a:lnSpc>
          </a:pPr>
          <a:endParaRPr lang="en-US" sz="2400"/>
        </a:p>
      </dgm:t>
    </dgm:pt>
    <dgm:pt modelId="{2734DD98-0149-4FF3-8A6F-B0E668ACA18A}">
      <dgm:prSet custT="1"/>
      <dgm:spPr/>
      <dgm:t>
        <a:bodyPr/>
        <a:lstStyle/>
        <a:p>
          <a:pPr>
            <a:lnSpc>
              <a:spcPct val="100000"/>
            </a:lnSpc>
          </a:pPr>
          <a:r>
            <a:rPr lang="es-MX" sz="1800" dirty="0"/>
            <a:t>la </a:t>
          </a:r>
          <a:r>
            <a:rPr lang="es-MX" sz="1800" b="1" i="1" dirty="0"/>
            <a:t>información presentada en los estados financieros</a:t>
          </a:r>
          <a:r>
            <a:rPr lang="es-MX" sz="1800" dirty="0"/>
            <a:t> es relevante, fiable, comparable y comprensible;</a:t>
          </a:r>
          <a:endParaRPr lang="en-US" sz="1800" dirty="0"/>
        </a:p>
      </dgm:t>
    </dgm:pt>
    <dgm:pt modelId="{6CB017C4-43ED-45E4-BD0F-B47E29635FAC}" type="parTrans" cxnId="{76FAB7CC-C2FF-49EA-86B0-C5589F0C1A39}">
      <dgm:prSet/>
      <dgm:spPr/>
      <dgm:t>
        <a:bodyPr/>
        <a:lstStyle/>
        <a:p>
          <a:endParaRPr lang="en-US" sz="2400"/>
        </a:p>
      </dgm:t>
    </dgm:pt>
    <dgm:pt modelId="{E9F17BD2-CB80-4E5A-B181-9C6CC9F2EBEC}" type="sibTrans" cxnId="{76FAB7CC-C2FF-49EA-86B0-C5589F0C1A39}">
      <dgm:prSet/>
      <dgm:spPr/>
      <dgm:t>
        <a:bodyPr/>
        <a:lstStyle/>
        <a:p>
          <a:pPr>
            <a:lnSpc>
              <a:spcPct val="100000"/>
            </a:lnSpc>
          </a:pPr>
          <a:endParaRPr lang="en-US" sz="2400"/>
        </a:p>
      </dgm:t>
    </dgm:pt>
    <dgm:pt modelId="{5AE2D130-355D-4C7F-B748-1CB602BA4216}">
      <dgm:prSet custT="1"/>
      <dgm:spPr/>
      <dgm:t>
        <a:bodyPr/>
        <a:lstStyle/>
        <a:p>
          <a:pPr>
            <a:lnSpc>
              <a:spcPct val="100000"/>
            </a:lnSpc>
          </a:pPr>
          <a:r>
            <a:rPr lang="es-MX" sz="1800" dirty="0"/>
            <a:t>los </a:t>
          </a:r>
          <a:r>
            <a:rPr lang="es-MX" sz="1800" b="1" i="1" dirty="0"/>
            <a:t>estados financieros revelan</a:t>
          </a:r>
          <a:r>
            <a:rPr lang="es-MX" sz="1800" dirty="0"/>
            <a:t> información adecuada que permita a los usuarios entender el efecto de las transacciones y los hechos que resultan materiales sobre la información contenida en los estados financieros; y</a:t>
          </a:r>
          <a:endParaRPr lang="en-US" sz="1800" dirty="0"/>
        </a:p>
      </dgm:t>
    </dgm:pt>
    <dgm:pt modelId="{945BD9D1-3C7C-462B-A08A-C2F78E933E10}" type="parTrans" cxnId="{A3837C73-BE0A-4710-9156-B2DFE917F51A}">
      <dgm:prSet/>
      <dgm:spPr/>
      <dgm:t>
        <a:bodyPr/>
        <a:lstStyle/>
        <a:p>
          <a:endParaRPr lang="en-US" sz="2400"/>
        </a:p>
      </dgm:t>
    </dgm:pt>
    <dgm:pt modelId="{11DB46A9-F6D9-46A1-A7B4-3A11D4D089A9}" type="sibTrans" cxnId="{A3837C73-BE0A-4710-9156-B2DFE917F51A}">
      <dgm:prSet/>
      <dgm:spPr/>
      <dgm:t>
        <a:bodyPr/>
        <a:lstStyle/>
        <a:p>
          <a:pPr>
            <a:lnSpc>
              <a:spcPct val="100000"/>
            </a:lnSpc>
          </a:pPr>
          <a:endParaRPr lang="en-US" sz="2400"/>
        </a:p>
      </dgm:t>
    </dgm:pt>
    <dgm:pt modelId="{CFE588F8-573D-4ADF-B738-47109884F4B0}">
      <dgm:prSet custT="1"/>
      <dgm:spPr/>
      <dgm:t>
        <a:bodyPr/>
        <a:lstStyle/>
        <a:p>
          <a:pPr>
            <a:lnSpc>
              <a:spcPct val="100000"/>
            </a:lnSpc>
          </a:pPr>
          <a:r>
            <a:rPr lang="es-MX" sz="1800" dirty="0"/>
            <a:t>la </a:t>
          </a:r>
          <a:r>
            <a:rPr lang="es-MX" sz="1800" b="1" i="1" dirty="0"/>
            <a:t>terminología empleada en los estados financieros</a:t>
          </a:r>
          <a:r>
            <a:rPr lang="es-MX" sz="1800" dirty="0"/>
            <a:t>, incluido el título de cada estado financiero, es adecuada</a:t>
          </a:r>
          <a:endParaRPr lang="en-US" sz="1800" dirty="0"/>
        </a:p>
      </dgm:t>
    </dgm:pt>
    <dgm:pt modelId="{21E4555A-E1FB-40AC-9F82-85BE7CC96F5E}" type="parTrans" cxnId="{45F9C454-47ED-4E26-BACC-DDD8D53B94C3}">
      <dgm:prSet/>
      <dgm:spPr/>
      <dgm:t>
        <a:bodyPr/>
        <a:lstStyle/>
        <a:p>
          <a:endParaRPr lang="en-US" sz="2400"/>
        </a:p>
      </dgm:t>
    </dgm:pt>
    <dgm:pt modelId="{CCC0CBB8-1E38-4C3B-863D-C736CDF278F5}" type="sibTrans" cxnId="{45F9C454-47ED-4E26-BACC-DDD8D53B94C3}">
      <dgm:prSet/>
      <dgm:spPr/>
      <dgm:t>
        <a:bodyPr/>
        <a:lstStyle/>
        <a:p>
          <a:endParaRPr lang="en-US" sz="2400"/>
        </a:p>
      </dgm:t>
    </dgm:pt>
    <dgm:pt modelId="{EDB9E9D8-B355-4DBF-B7D3-7F9335E08361}" type="pres">
      <dgm:prSet presAssocID="{0A24661F-3340-4C11-9728-E0E6ADC7C935}" presName="root" presStyleCnt="0">
        <dgm:presLayoutVars>
          <dgm:dir/>
          <dgm:resizeHandles val="exact"/>
        </dgm:presLayoutVars>
      </dgm:prSet>
      <dgm:spPr/>
    </dgm:pt>
    <dgm:pt modelId="{BBB1ED29-F2C9-4DAC-BCB4-5A65A4A672D6}" type="pres">
      <dgm:prSet presAssocID="{45B3DEA4-41DA-4771-A55C-D504257745A8}" presName="compNode" presStyleCnt="0"/>
      <dgm:spPr/>
    </dgm:pt>
    <dgm:pt modelId="{68A17C86-CB17-4E85-99F5-E58796FB720D}" type="pres">
      <dgm:prSet presAssocID="{45B3DEA4-41DA-4771-A55C-D504257745A8}" presName="bgRect" presStyleLbl="bgShp" presStyleIdx="0" presStyleCnt="6"/>
      <dgm:spPr/>
    </dgm:pt>
    <dgm:pt modelId="{74EC9B2A-3057-4F95-A164-CC4A0EB4DD4E}" type="pres">
      <dgm:prSet presAssocID="{45B3DEA4-41DA-4771-A55C-D504257745A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nco"/>
        </a:ext>
      </dgm:extLst>
    </dgm:pt>
    <dgm:pt modelId="{C9B53DB8-3718-443F-A33E-C36B9F9D3899}" type="pres">
      <dgm:prSet presAssocID="{45B3DEA4-41DA-4771-A55C-D504257745A8}" presName="spaceRect" presStyleCnt="0"/>
      <dgm:spPr/>
    </dgm:pt>
    <dgm:pt modelId="{92B72097-D799-42B0-8627-CA5C3C4A6ECC}" type="pres">
      <dgm:prSet presAssocID="{45B3DEA4-41DA-4771-A55C-D504257745A8}" presName="parTx" presStyleLbl="revTx" presStyleIdx="0" presStyleCnt="6">
        <dgm:presLayoutVars>
          <dgm:chMax val="0"/>
          <dgm:chPref val="0"/>
        </dgm:presLayoutVars>
      </dgm:prSet>
      <dgm:spPr/>
    </dgm:pt>
    <dgm:pt modelId="{D3585B34-B9BF-4ECC-A142-4DA204D40DF4}" type="pres">
      <dgm:prSet presAssocID="{9539E1C9-D2D8-4E52-BB2B-D902B7714F14}" presName="sibTrans" presStyleCnt="0"/>
      <dgm:spPr/>
    </dgm:pt>
    <dgm:pt modelId="{D0974B58-A579-4070-9D3F-EA5772D28227}" type="pres">
      <dgm:prSet presAssocID="{A4DE8A3E-2783-45A3-83F2-554B0C090900}" presName="compNode" presStyleCnt="0"/>
      <dgm:spPr/>
    </dgm:pt>
    <dgm:pt modelId="{B21C8B92-A528-46E6-B11F-4EFC1CC94CE3}" type="pres">
      <dgm:prSet presAssocID="{A4DE8A3E-2783-45A3-83F2-554B0C090900}" presName="bgRect" presStyleLbl="bgShp" presStyleIdx="1" presStyleCnt="6"/>
      <dgm:spPr/>
    </dgm:pt>
    <dgm:pt modelId="{6370F8C3-1E80-441A-9C47-826B13AC45AB}" type="pres">
      <dgm:prSet presAssocID="{A4DE8A3E-2783-45A3-83F2-554B0C090900}"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inero"/>
        </a:ext>
      </dgm:extLst>
    </dgm:pt>
    <dgm:pt modelId="{D6E0EE1B-5CF2-4763-BDE5-0BDAB44EACA2}" type="pres">
      <dgm:prSet presAssocID="{A4DE8A3E-2783-45A3-83F2-554B0C090900}" presName="spaceRect" presStyleCnt="0"/>
      <dgm:spPr/>
    </dgm:pt>
    <dgm:pt modelId="{84255E73-08F7-4C35-9456-F668E9844B93}" type="pres">
      <dgm:prSet presAssocID="{A4DE8A3E-2783-45A3-83F2-554B0C090900}" presName="parTx" presStyleLbl="revTx" presStyleIdx="1" presStyleCnt="6">
        <dgm:presLayoutVars>
          <dgm:chMax val="0"/>
          <dgm:chPref val="0"/>
        </dgm:presLayoutVars>
      </dgm:prSet>
      <dgm:spPr/>
    </dgm:pt>
    <dgm:pt modelId="{7A105E58-580D-4401-913A-B13B1C48120A}" type="pres">
      <dgm:prSet presAssocID="{0D61276C-C04F-4FD6-8763-C2AEB3CC27AC}" presName="sibTrans" presStyleCnt="0"/>
      <dgm:spPr/>
    </dgm:pt>
    <dgm:pt modelId="{419FC1E6-0E35-4100-AC21-8CFFD5217F03}" type="pres">
      <dgm:prSet presAssocID="{3E2F9549-8032-47EC-A6DB-D5A994FB8BB8}" presName="compNode" presStyleCnt="0"/>
      <dgm:spPr/>
    </dgm:pt>
    <dgm:pt modelId="{64574E1A-0B29-4AA7-939D-4E14DF96DBE3}" type="pres">
      <dgm:prSet presAssocID="{3E2F9549-8032-47EC-A6DB-D5A994FB8BB8}" presName="bgRect" presStyleLbl="bgShp" presStyleIdx="2" presStyleCnt="6" custLinFactNeighborX="-101" custLinFactNeighborY="-3111"/>
      <dgm:spPr/>
    </dgm:pt>
    <dgm:pt modelId="{368A2B1A-87EF-43DC-87D9-26CDEFC00C50}" type="pres">
      <dgm:prSet presAssocID="{3E2F9549-8032-47EC-A6DB-D5A994FB8BB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alculadora"/>
        </a:ext>
      </dgm:extLst>
    </dgm:pt>
    <dgm:pt modelId="{00178E3A-B8BF-416E-9813-F3F190ABA3F2}" type="pres">
      <dgm:prSet presAssocID="{3E2F9549-8032-47EC-A6DB-D5A994FB8BB8}" presName="spaceRect" presStyleCnt="0"/>
      <dgm:spPr/>
    </dgm:pt>
    <dgm:pt modelId="{2E6499ED-03B8-4D56-9F11-F877B294B3AC}" type="pres">
      <dgm:prSet presAssocID="{3E2F9549-8032-47EC-A6DB-D5A994FB8BB8}" presName="parTx" presStyleLbl="revTx" presStyleIdx="2" presStyleCnt="6">
        <dgm:presLayoutVars>
          <dgm:chMax val="0"/>
          <dgm:chPref val="0"/>
        </dgm:presLayoutVars>
      </dgm:prSet>
      <dgm:spPr/>
    </dgm:pt>
    <dgm:pt modelId="{1E84C694-2742-431E-BA4F-F9A26CFC7997}" type="pres">
      <dgm:prSet presAssocID="{F9D2E38B-4B96-4EF9-8488-532AED6D9C9E}" presName="sibTrans" presStyleCnt="0"/>
      <dgm:spPr/>
    </dgm:pt>
    <dgm:pt modelId="{7D9D9CF9-3EED-40FC-A70A-218D793DE23D}" type="pres">
      <dgm:prSet presAssocID="{2734DD98-0149-4FF3-8A6F-B0E668ACA18A}" presName="compNode" presStyleCnt="0"/>
      <dgm:spPr/>
    </dgm:pt>
    <dgm:pt modelId="{3AFDCE6C-F271-4706-9935-1255C5C7D5B9}" type="pres">
      <dgm:prSet presAssocID="{2734DD98-0149-4FF3-8A6F-B0E668ACA18A}" presName="bgRect" presStyleLbl="bgShp" presStyleIdx="3" presStyleCnt="6" custLinFactNeighborX="-101" custLinFactNeighborY="-5397"/>
      <dgm:spPr/>
    </dgm:pt>
    <dgm:pt modelId="{8A0C9B07-7EE5-4BEC-A6AE-D05C8419AD9D}" type="pres">
      <dgm:prSet presAssocID="{2734DD98-0149-4FF3-8A6F-B0E668ACA18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Rublo"/>
        </a:ext>
      </dgm:extLst>
    </dgm:pt>
    <dgm:pt modelId="{B216A84D-A100-4D1C-84D5-FD583D703A38}" type="pres">
      <dgm:prSet presAssocID="{2734DD98-0149-4FF3-8A6F-B0E668ACA18A}" presName="spaceRect" presStyleCnt="0"/>
      <dgm:spPr/>
    </dgm:pt>
    <dgm:pt modelId="{BDDDB5B7-2D48-43C4-BAA8-A20D074AB6E1}" type="pres">
      <dgm:prSet presAssocID="{2734DD98-0149-4FF3-8A6F-B0E668ACA18A}" presName="parTx" presStyleLbl="revTx" presStyleIdx="3" presStyleCnt="6">
        <dgm:presLayoutVars>
          <dgm:chMax val="0"/>
          <dgm:chPref val="0"/>
        </dgm:presLayoutVars>
      </dgm:prSet>
      <dgm:spPr/>
    </dgm:pt>
    <dgm:pt modelId="{D74257D3-3DE8-4742-883F-F9FAD18FBFE9}" type="pres">
      <dgm:prSet presAssocID="{E9F17BD2-CB80-4E5A-B181-9C6CC9F2EBEC}" presName="sibTrans" presStyleCnt="0"/>
      <dgm:spPr/>
    </dgm:pt>
    <dgm:pt modelId="{FAC62577-0B27-49EB-843C-E1C78D928887}" type="pres">
      <dgm:prSet presAssocID="{5AE2D130-355D-4C7F-B748-1CB602BA4216}" presName="compNode" presStyleCnt="0"/>
      <dgm:spPr/>
    </dgm:pt>
    <dgm:pt modelId="{DF4A61A5-912D-4E0C-8A3C-1E7EDB02FFFD}" type="pres">
      <dgm:prSet presAssocID="{5AE2D130-355D-4C7F-B748-1CB602BA4216}" presName="bgRect" presStyleLbl="bgShp" presStyleIdx="4" presStyleCnt="6" custScaleY="159056"/>
      <dgm:spPr/>
    </dgm:pt>
    <dgm:pt modelId="{76B15D13-EBF1-46C8-9AD2-54C0EE6393DD}" type="pres">
      <dgm:prSet presAssocID="{5AE2D130-355D-4C7F-B748-1CB602BA421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Dólar"/>
        </a:ext>
      </dgm:extLst>
    </dgm:pt>
    <dgm:pt modelId="{77DF5639-5312-4FD2-BDC0-70993E963A82}" type="pres">
      <dgm:prSet presAssocID="{5AE2D130-355D-4C7F-B748-1CB602BA4216}" presName="spaceRect" presStyleCnt="0"/>
      <dgm:spPr/>
    </dgm:pt>
    <dgm:pt modelId="{DE933F1A-0441-453F-9D56-5F8701FBA114}" type="pres">
      <dgm:prSet presAssocID="{5AE2D130-355D-4C7F-B748-1CB602BA4216}" presName="parTx" presStyleLbl="revTx" presStyleIdx="4" presStyleCnt="6">
        <dgm:presLayoutVars>
          <dgm:chMax val="0"/>
          <dgm:chPref val="0"/>
        </dgm:presLayoutVars>
      </dgm:prSet>
      <dgm:spPr/>
    </dgm:pt>
    <dgm:pt modelId="{8B9A31AC-1C42-4BE1-BBE8-C53ABB987755}" type="pres">
      <dgm:prSet presAssocID="{11DB46A9-F6D9-46A1-A7B4-3A11D4D089A9}" presName="sibTrans" presStyleCnt="0"/>
      <dgm:spPr/>
    </dgm:pt>
    <dgm:pt modelId="{931287F2-9925-426B-B8D2-32A4556531E0}" type="pres">
      <dgm:prSet presAssocID="{CFE588F8-573D-4ADF-B738-47109884F4B0}" presName="compNode" presStyleCnt="0"/>
      <dgm:spPr/>
    </dgm:pt>
    <dgm:pt modelId="{F0DEB029-395D-4501-832A-3668D554F10E}" type="pres">
      <dgm:prSet presAssocID="{CFE588F8-573D-4ADF-B738-47109884F4B0}" presName="bgRect" presStyleLbl="bgShp" presStyleIdx="5" presStyleCnt="6"/>
      <dgm:spPr/>
    </dgm:pt>
    <dgm:pt modelId="{5CF715B4-65C7-4A60-99BA-7D6FF9022853}" type="pres">
      <dgm:prSet presAssocID="{CFE588F8-573D-4ADF-B738-47109884F4B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Marca de verificación"/>
        </a:ext>
      </dgm:extLst>
    </dgm:pt>
    <dgm:pt modelId="{093DF3BA-726E-4F26-922D-78DDD900A131}" type="pres">
      <dgm:prSet presAssocID="{CFE588F8-573D-4ADF-B738-47109884F4B0}" presName="spaceRect" presStyleCnt="0"/>
      <dgm:spPr/>
    </dgm:pt>
    <dgm:pt modelId="{05E8F0A5-5666-471A-9C0F-C5094447D969}" type="pres">
      <dgm:prSet presAssocID="{CFE588F8-573D-4ADF-B738-47109884F4B0}" presName="parTx" presStyleLbl="revTx" presStyleIdx="5" presStyleCnt="6">
        <dgm:presLayoutVars>
          <dgm:chMax val="0"/>
          <dgm:chPref val="0"/>
        </dgm:presLayoutVars>
      </dgm:prSet>
      <dgm:spPr/>
    </dgm:pt>
  </dgm:ptLst>
  <dgm:cxnLst>
    <dgm:cxn modelId="{45A4FE21-C9DA-4A47-BCD3-0A192F0EB2A0}" srcId="{0A24661F-3340-4C11-9728-E0E6ADC7C935}" destId="{3E2F9549-8032-47EC-A6DB-D5A994FB8BB8}" srcOrd="2" destOrd="0" parTransId="{739D11B9-E454-42B3-8738-9E85ABB7592C}" sibTransId="{F9D2E38B-4B96-4EF9-8488-532AED6D9C9E}"/>
    <dgm:cxn modelId="{F66F3A50-A65B-4BB1-8425-28114D589EBA}" type="presOf" srcId="{2734DD98-0149-4FF3-8A6F-B0E668ACA18A}" destId="{BDDDB5B7-2D48-43C4-BAA8-A20D074AB6E1}" srcOrd="0" destOrd="0" presId="urn:microsoft.com/office/officeart/2018/2/layout/IconVerticalSolidList"/>
    <dgm:cxn modelId="{A3837C73-BE0A-4710-9156-B2DFE917F51A}" srcId="{0A24661F-3340-4C11-9728-E0E6ADC7C935}" destId="{5AE2D130-355D-4C7F-B748-1CB602BA4216}" srcOrd="4" destOrd="0" parTransId="{945BD9D1-3C7C-462B-A08A-C2F78E933E10}" sibTransId="{11DB46A9-F6D9-46A1-A7B4-3A11D4D089A9}"/>
    <dgm:cxn modelId="{45F9C454-47ED-4E26-BACC-DDD8D53B94C3}" srcId="{0A24661F-3340-4C11-9728-E0E6ADC7C935}" destId="{CFE588F8-573D-4ADF-B738-47109884F4B0}" srcOrd="5" destOrd="0" parTransId="{21E4555A-E1FB-40AC-9F82-85BE7CC96F5E}" sibTransId="{CCC0CBB8-1E38-4C3B-863D-C736CDF278F5}"/>
    <dgm:cxn modelId="{E8B14555-D952-491F-A365-B2D15D3246A9}" type="presOf" srcId="{CFE588F8-573D-4ADF-B738-47109884F4B0}" destId="{05E8F0A5-5666-471A-9C0F-C5094447D969}" srcOrd="0" destOrd="0" presId="urn:microsoft.com/office/officeart/2018/2/layout/IconVerticalSolidList"/>
    <dgm:cxn modelId="{9C3A6F7F-81FB-403F-BA81-020DC50D7D1B}" type="presOf" srcId="{0A24661F-3340-4C11-9728-E0E6ADC7C935}" destId="{EDB9E9D8-B355-4DBF-B7D3-7F9335E08361}" srcOrd="0" destOrd="0" presId="urn:microsoft.com/office/officeart/2018/2/layout/IconVerticalSolidList"/>
    <dgm:cxn modelId="{779A259D-755A-416E-9BFF-15284CE40CA9}" srcId="{0A24661F-3340-4C11-9728-E0E6ADC7C935}" destId="{A4DE8A3E-2783-45A3-83F2-554B0C090900}" srcOrd="1" destOrd="0" parTransId="{5490AE93-E805-4214-9D1C-FF017BFBA18F}" sibTransId="{0D61276C-C04F-4FD6-8763-C2AEB3CC27AC}"/>
    <dgm:cxn modelId="{5633789D-EE3E-4B13-AA16-02C4B4365571}" type="presOf" srcId="{5AE2D130-355D-4C7F-B748-1CB602BA4216}" destId="{DE933F1A-0441-453F-9D56-5F8701FBA114}" srcOrd="0" destOrd="0" presId="urn:microsoft.com/office/officeart/2018/2/layout/IconVerticalSolidList"/>
    <dgm:cxn modelId="{3B7435BF-4C4C-48E1-8161-2457427533D4}" type="presOf" srcId="{A4DE8A3E-2783-45A3-83F2-554B0C090900}" destId="{84255E73-08F7-4C35-9456-F668E9844B93}" srcOrd="0" destOrd="0" presId="urn:microsoft.com/office/officeart/2018/2/layout/IconVerticalSolidList"/>
    <dgm:cxn modelId="{76FAB7CC-C2FF-49EA-86B0-C5589F0C1A39}" srcId="{0A24661F-3340-4C11-9728-E0E6ADC7C935}" destId="{2734DD98-0149-4FF3-8A6F-B0E668ACA18A}" srcOrd="3" destOrd="0" parTransId="{6CB017C4-43ED-45E4-BD0F-B47E29635FAC}" sibTransId="{E9F17BD2-CB80-4E5A-B181-9C6CC9F2EBEC}"/>
    <dgm:cxn modelId="{4CD658D8-464F-4945-9E42-5C6A2DF98C72}" type="presOf" srcId="{3E2F9549-8032-47EC-A6DB-D5A994FB8BB8}" destId="{2E6499ED-03B8-4D56-9F11-F877B294B3AC}" srcOrd="0" destOrd="0" presId="urn:microsoft.com/office/officeart/2018/2/layout/IconVerticalSolidList"/>
    <dgm:cxn modelId="{53A00BEC-E995-474B-8A76-DE108D9B120F}" type="presOf" srcId="{45B3DEA4-41DA-4771-A55C-D504257745A8}" destId="{92B72097-D799-42B0-8627-CA5C3C4A6ECC}" srcOrd="0" destOrd="0" presId="urn:microsoft.com/office/officeart/2018/2/layout/IconVerticalSolidList"/>
    <dgm:cxn modelId="{4E779DF6-8924-4F4A-96A6-FF37DF0C25C5}" srcId="{0A24661F-3340-4C11-9728-E0E6ADC7C935}" destId="{45B3DEA4-41DA-4771-A55C-D504257745A8}" srcOrd="0" destOrd="0" parTransId="{F636CA42-4ABF-4480-8F60-222A17FB2824}" sibTransId="{9539E1C9-D2D8-4E52-BB2B-D902B7714F14}"/>
    <dgm:cxn modelId="{452AA35D-9FCC-4E86-B19B-C217FC90D030}" type="presParOf" srcId="{EDB9E9D8-B355-4DBF-B7D3-7F9335E08361}" destId="{BBB1ED29-F2C9-4DAC-BCB4-5A65A4A672D6}" srcOrd="0" destOrd="0" presId="urn:microsoft.com/office/officeart/2018/2/layout/IconVerticalSolidList"/>
    <dgm:cxn modelId="{2AFAC48C-2FE9-4A91-9AF6-7927FA7C8951}" type="presParOf" srcId="{BBB1ED29-F2C9-4DAC-BCB4-5A65A4A672D6}" destId="{68A17C86-CB17-4E85-99F5-E58796FB720D}" srcOrd="0" destOrd="0" presId="urn:microsoft.com/office/officeart/2018/2/layout/IconVerticalSolidList"/>
    <dgm:cxn modelId="{3282EE47-75EF-4A9D-A3A3-7B52E1C74720}" type="presParOf" srcId="{BBB1ED29-F2C9-4DAC-BCB4-5A65A4A672D6}" destId="{74EC9B2A-3057-4F95-A164-CC4A0EB4DD4E}" srcOrd="1" destOrd="0" presId="urn:microsoft.com/office/officeart/2018/2/layout/IconVerticalSolidList"/>
    <dgm:cxn modelId="{15AEB160-63F8-44FA-AD47-4DB5599CC290}" type="presParOf" srcId="{BBB1ED29-F2C9-4DAC-BCB4-5A65A4A672D6}" destId="{C9B53DB8-3718-443F-A33E-C36B9F9D3899}" srcOrd="2" destOrd="0" presId="urn:microsoft.com/office/officeart/2018/2/layout/IconVerticalSolidList"/>
    <dgm:cxn modelId="{E8236DA7-13D0-4E29-87C2-D9EDB5CDA7FA}" type="presParOf" srcId="{BBB1ED29-F2C9-4DAC-BCB4-5A65A4A672D6}" destId="{92B72097-D799-42B0-8627-CA5C3C4A6ECC}" srcOrd="3" destOrd="0" presId="urn:microsoft.com/office/officeart/2018/2/layout/IconVerticalSolidList"/>
    <dgm:cxn modelId="{E02B153E-90DA-4330-AA89-10E4B11AFE8C}" type="presParOf" srcId="{EDB9E9D8-B355-4DBF-B7D3-7F9335E08361}" destId="{D3585B34-B9BF-4ECC-A142-4DA204D40DF4}" srcOrd="1" destOrd="0" presId="urn:microsoft.com/office/officeart/2018/2/layout/IconVerticalSolidList"/>
    <dgm:cxn modelId="{AC9FCD49-47FD-4209-8C08-29D633CFF456}" type="presParOf" srcId="{EDB9E9D8-B355-4DBF-B7D3-7F9335E08361}" destId="{D0974B58-A579-4070-9D3F-EA5772D28227}" srcOrd="2" destOrd="0" presId="urn:microsoft.com/office/officeart/2018/2/layout/IconVerticalSolidList"/>
    <dgm:cxn modelId="{D684F835-BE73-4FA1-840A-398F9AA73D4B}" type="presParOf" srcId="{D0974B58-A579-4070-9D3F-EA5772D28227}" destId="{B21C8B92-A528-46E6-B11F-4EFC1CC94CE3}" srcOrd="0" destOrd="0" presId="urn:microsoft.com/office/officeart/2018/2/layout/IconVerticalSolidList"/>
    <dgm:cxn modelId="{C35904E9-632F-4605-ADF4-3540493695FE}" type="presParOf" srcId="{D0974B58-A579-4070-9D3F-EA5772D28227}" destId="{6370F8C3-1E80-441A-9C47-826B13AC45AB}" srcOrd="1" destOrd="0" presId="urn:microsoft.com/office/officeart/2018/2/layout/IconVerticalSolidList"/>
    <dgm:cxn modelId="{25D1044B-9225-4FC9-8838-AE8E996FB2DD}" type="presParOf" srcId="{D0974B58-A579-4070-9D3F-EA5772D28227}" destId="{D6E0EE1B-5CF2-4763-BDE5-0BDAB44EACA2}" srcOrd="2" destOrd="0" presId="urn:microsoft.com/office/officeart/2018/2/layout/IconVerticalSolidList"/>
    <dgm:cxn modelId="{52B5C485-CCC8-4E8C-9B4D-BD62E222E2F2}" type="presParOf" srcId="{D0974B58-A579-4070-9D3F-EA5772D28227}" destId="{84255E73-08F7-4C35-9456-F668E9844B93}" srcOrd="3" destOrd="0" presId="urn:microsoft.com/office/officeart/2018/2/layout/IconVerticalSolidList"/>
    <dgm:cxn modelId="{177D17FF-E089-4C39-8074-EC3956C5C83E}" type="presParOf" srcId="{EDB9E9D8-B355-4DBF-B7D3-7F9335E08361}" destId="{7A105E58-580D-4401-913A-B13B1C48120A}" srcOrd="3" destOrd="0" presId="urn:microsoft.com/office/officeart/2018/2/layout/IconVerticalSolidList"/>
    <dgm:cxn modelId="{BFF46EC0-58B0-4D10-8AF7-DC357D9D167E}" type="presParOf" srcId="{EDB9E9D8-B355-4DBF-B7D3-7F9335E08361}" destId="{419FC1E6-0E35-4100-AC21-8CFFD5217F03}" srcOrd="4" destOrd="0" presId="urn:microsoft.com/office/officeart/2018/2/layout/IconVerticalSolidList"/>
    <dgm:cxn modelId="{09C6BC4B-4C34-4214-831D-97C84312C00E}" type="presParOf" srcId="{419FC1E6-0E35-4100-AC21-8CFFD5217F03}" destId="{64574E1A-0B29-4AA7-939D-4E14DF96DBE3}" srcOrd="0" destOrd="0" presId="urn:microsoft.com/office/officeart/2018/2/layout/IconVerticalSolidList"/>
    <dgm:cxn modelId="{F126409B-2B25-4A1E-A133-730F1F1BCA29}" type="presParOf" srcId="{419FC1E6-0E35-4100-AC21-8CFFD5217F03}" destId="{368A2B1A-87EF-43DC-87D9-26CDEFC00C50}" srcOrd="1" destOrd="0" presId="urn:microsoft.com/office/officeart/2018/2/layout/IconVerticalSolidList"/>
    <dgm:cxn modelId="{33F9905A-7C19-4C21-A466-08600C0E2C13}" type="presParOf" srcId="{419FC1E6-0E35-4100-AC21-8CFFD5217F03}" destId="{00178E3A-B8BF-416E-9813-F3F190ABA3F2}" srcOrd="2" destOrd="0" presId="urn:microsoft.com/office/officeart/2018/2/layout/IconVerticalSolidList"/>
    <dgm:cxn modelId="{A2B7E8AE-17FE-42F0-93CB-9AA64C258654}" type="presParOf" srcId="{419FC1E6-0E35-4100-AC21-8CFFD5217F03}" destId="{2E6499ED-03B8-4D56-9F11-F877B294B3AC}" srcOrd="3" destOrd="0" presId="urn:microsoft.com/office/officeart/2018/2/layout/IconVerticalSolidList"/>
    <dgm:cxn modelId="{C067900A-C667-4790-90B7-E08633885611}" type="presParOf" srcId="{EDB9E9D8-B355-4DBF-B7D3-7F9335E08361}" destId="{1E84C694-2742-431E-BA4F-F9A26CFC7997}" srcOrd="5" destOrd="0" presId="urn:microsoft.com/office/officeart/2018/2/layout/IconVerticalSolidList"/>
    <dgm:cxn modelId="{098CDC68-D896-4E7C-85BC-47E22D7D42F8}" type="presParOf" srcId="{EDB9E9D8-B355-4DBF-B7D3-7F9335E08361}" destId="{7D9D9CF9-3EED-40FC-A70A-218D793DE23D}" srcOrd="6" destOrd="0" presId="urn:microsoft.com/office/officeart/2018/2/layout/IconVerticalSolidList"/>
    <dgm:cxn modelId="{5E133599-AB60-4687-97E0-D4CC035D2243}" type="presParOf" srcId="{7D9D9CF9-3EED-40FC-A70A-218D793DE23D}" destId="{3AFDCE6C-F271-4706-9935-1255C5C7D5B9}" srcOrd="0" destOrd="0" presId="urn:microsoft.com/office/officeart/2018/2/layout/IconVerticalSolidList"/>
    <dgm:cxn modelId="{AD68556E-DE1C-4B59-A447-7297714CBD9D}" type="presParOf" srcId="{7D9D9CF9-3EED-40FC-A70A-218D793DE23D}" destId="{8A0C9B07-7EE5-4BEC-A6AE-D05C8419AD9D}" srcOrd="1" destOrd="0" presId="urn:microsoft.com/office/officeart/2018/2/layout/IconVerticalSolidList"/>
    <dgm:cxn modelId="{59E37C70-A466-4EA4-AB43-948F41677E8C}" type="presParOf" srcId="{7D9D9CF9-3EED-40FC-A70A-218D793DE23D}" destId="{B216A84D-A100-4D1C-84D5-FD583D703A38}" srcOrd="2" destOrd="0" presId="urn:microsoft.com/office/officeart/2018/2/layout/IconVerticalSolidList"/>
    <dgm:cxn modelId="{D5CC7353-2913-4992-92F2-6FBAFB9A7D0C}" type="presParOf" srcId="{7D9D9CF9-3EED-40FC-A70A-218D793DE23D}" destId="{BDDDB5B7-2D48-43C4-BAA8-A20D074AB6E1}" srcOrd="3" destOrd="0" presId="urn:microsoft.com/office/officeart/2018/2/layout/IconVerticalSolidList"/>
    <dgm:cxn modelId="{E530C9C4-C962-4CAD-8F69-10D22E579584}" type="presParOf" srcId="{EDB9E9D8-B355-4DBF-B7D3-7F9335E08361}" destId="{D74257D3-3DE8-4742-883F-F9FAD18FBFE9}" srcOrd="7" destOrd="0" presId="urn:microsoft.com/office/officeart/2018/2/layout/IconVerticalSolidList"/>
    <dgm:cxn modelId="{7BADF31A-F29C-4DFE-BF01-0077D9D0353D}" type="presParOf" srcId="{EDB9E9D8-B355-4DBF-B7D3-7F9335E08361}" destId="{FAC62577-0B27-49EB-843C-E1C78D928887}" srcOrd="8" destOrd="0" presId="urn:microsoft.com/office/officeart/2018/2/layout/IconVerticalSolidList"/>
    <dgm:cxn modelId="{16C04F36-204B-4535-885F-12AE5A877698}" type="presParOf" srcId="{FAC62577-0B27-49EB-843C-E1C78D928887}" destId="{DF4A61A5-912D-4E0C-8A3C-1E7EDB02FFFD}" srcOrd="0" destOrd="0" presId="urn:microsoft.com/office/officeart/2018/2/layout/IconVerticalSolidList"/>
    <dgm:cxn modelId="{C6B9488A-8C38-44E1-B9A6-1676510217FC}" type="presParOf" srcId="{FAC62577-0B27-49EB-843C-E1C78D928887}" destId="{76B15D13-EBF1-46C8-9AD2-54C0EE6393DD}" srcOrd="1" destOrd="0" presId="urn:microsoft.com/office/officeart/2018/2/layout/IconVerticalSolidList"/>
    <dgm:cxn modelId="{6C4A4AB6-B409-4FC0-BA8A-4B5787682D6E}" type="presParOf" srcId="{FAC62577-0B27-49EB-843C-E1C78D928887}" destId="{77DF5639-5312-4FD2-BDC0-70993E963A82}" srcOrd="2" destOrd="0" presId="urn:microsoft.com/office/officeart/2018/2/layout/IconVerticalSolidList"/>
    <dgm:cxn modelId="{C515D236-4019-48CC-A09B-CFD01072BB85}" type="presParOf" srcId="{FAC62577-0B27-49EB-843C-E1C78D928887}" destId="{DE933F1A-0441-453F-9D56-5F8701FBA114}" srcOrd="3" destOrd="0" presId="urn:microsoft.com/office/officeart/2018/2/layout/IconVerticalSolidList"/>
    <dgm:cxn modelId="{D06A8416-8624-444D-BE70-3BDA15A4032D}" type="presParOf" srcId="{EDB9E9D8-B355-4DBF-B7D3-7F9335E08361}" destId="{8B9A31AC-1C42-4BE1-BBE8-C53ABB987755}" srcOrd="9" destOrd="0" presId="urn:microsoft.com/office/officeart/2018/2/layout/IconVerticalSolidList"/>
    <dgm:cxn modelId="{9CBB07D9-10CC-4F12-809F-2AF8AC351C61}" type="presParOf" srcId="{EDB9E9D8-B355-4DBF-B7D3-7F9335E08361}" destId="{931287F2-9925-426B-B8D2-32A4556531E0}" srcOrd="10" destOrd="0" presId="urn:microsoft.com/office/officeart/2018/2/layout/IconVerticalSolidList"/>
    <dgm:cxn modelId="{7F481A9B-481E-46AC-8A5E-D75746F91DF1}" type="presParOf" srcId="{931287F2-9925-426B-B8D2-32A4556531E0}" destId="{F0DEB029-395D-4501-832A-3668D554F10E}" srcOrd="0" destOrd="0" presId="urn:microsoft.com/office/officeart/2018/2/layout/IconVerticalSolidList"/>
    <dgm:cxn modelId="{93522848-0892-47EA-AFBE-899BA327ECCB}" type="presParOf" srcId="{931287F2-9925-426B-B8D2-32A4556531E0}" destId="{5CF715B4-65C7-4A60-99BA-7D6FF9022853}" srcOrd="1" destOrd="0" presId="urn:microsoft.com/office/officeart/2018/2/layout/IconVerticalSolidList"/>
    <dgm:cxn modelId="{2F50DF9E-D6D9-4620-ABA5-267671476AA0}" type="presParOf" srcId="{931287F2-9925-426B-B8D2-32A4556531E0}" destId="{093DF3BA-726E-4F26-922D-78DDD900A131}" srcOrd="2" destOrd="0" presId="urn:microsoft.com/office/officeart/2018/2/layout/IconVerticalSolidList"/>
    <dgm:cxn modelId="{3DA06359-0057-42D8-AD7F-10E4AF4AB55B}" type="presParOf" srcId="{931287F2-9925-426B-B8D2-32A4556531E0}" destId="{05E8F0A5-5666-471A-9C0F-C5094447D96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6A794-A54E-4CBE-8873-4FF888E9E3DB}">
      <dsp:nvSpPr>
        <dsp:cNvPr id="0" name=""/>
        <dsp:cNvSpPr/>
      </dsp:nvSpPr>
      <dsp:spPr>
        <a:xfrm>
          <a:off x="0" y="2699954"/>
          <a:ext cx="5329236"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33BC1480-AD0E-4737-99F2-DA672AC47E7E}">
      <dsp:nvSpPr>
        <dsp:cNvPr id="0" name=""/>
        <dsp:cNvSpPr/>
      </dsp:nvSpPr>
      <dsp:spPr>
        <a:xfrm rot="8100000">
          <a:off x="78898" y="635350"/>
          <a:ext cx="370871" cy="37087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66A973-85BE-4B50-84ED-94356B8A0DBF}">
      <dsp:nvSpPr>
        <dsp:cNvPr id="0" name=""/>
        <dsp:cNvSpPr/>
      </dsp:nvSpPr>
      <dsp:spPr>
        <a:xfrm>
          <a:off x="120098" y="676550"/>
          <a:ext cx="288470" cy="2884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9160F9-062C-4843-A5A0-7E947D39525E}">
      <dsp:nvSpPr>
        <dsp:cNvPr id="0" name=""/>
        <dsp:cNvSpPr/>
      </dsp:nvSpPr>
      <dsp:spPr>
        <a:xfrm>
          <a:off x="526579" y="1101581"/>
          <a:ext cx="1808343" cy="1598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142875" numCol="1" spcCol="1270" anchor="t" anchorCtr="0">
          <a:noAutofit/>
        </a:bodyPr>
        <a:lstStyle/>
        <a:p>
          <a:pPr marL="0" lvl="0" indent="0" algn="l" defTabSz="666750">
            <a:lnSpc>
              <a:spcPct val="90000"/>
            </a:lnSpc>
            <a:spcBef>
              <a:spcPct val="0"/>
            </a:spcBef>
            <a:spcAft>
              <a:spcPct val="35000"/>
            </a:spcAft>
            <a:buNone/>
          </a:pPr>
          <a:r>
            <a:rPr lang="en-US" sz="1500" kern="1200"/>
            <a:t>Sin modificaciones desde 1955 hasta 2012 en que se cambiaron:</a:t>
          </a:r>
        </a:p>
        <a:p>
          <a:pPr marL="114300" lvl="1" indent="-114300" algn="l" defTabSz="533400">
            <a:lnSpc>
              <a:spcPct val="90000"/>
            </a:lnSpc>
            <a:spcBef>
              <a:spcPct val="0"/>
            </a:spcBef>
            <a:spcAft>
              <a:spcPct val="15000"/>
            </a:spcAft>
            <a:buChar char="•"/>
          </a:pPr>
          <a:r>
            <a:rPr lang="en-US" sz="1200" kern="1200"/>
            <a:t>El objetivo</a:t>
          </a:r>
        </a:p>
        <a:p>
          <a:pPr marL="114300" lvl="1" indent="-114300" algn="l" defTabSz="533400">
            <a:lnSpc>
              <a:spcPct val="90000"/>
            </a:lnSpc>
            <a:spcBef>
              <a:spcPct val="0"/>
            </a:spcBef>
            <a:spcAft>
              <a:spcPct val="15000"/>
            </a:spcAft>
            <a:buChar char="•"/>
          </a:pPr>
          <a:r>
            <a:rPr lang="en-US" sz="1200" kern="1200"/>
            <a:t>El formato</a:t>
          </a:r>
        </a:p>
        <a:p>
          <a:pPr marL="114300" lvl="1" indent="-114300" algn="l" defTabSz="533400">
            <a:lnSpc>
              <a:spcPct val="90000"/>
            </a:lnSpc>
            <a:spcBef>
              <a:spcPct val="0"/>
            </a:spcBef>
            <a:spcAft>
              <a:spcPct val="15000"/>
            </a:spcAft>
            <a:buChar char="•"/>
          </a:pPr>
          <a:r>
            <a:rPr lang="en-US" sz="1200" kern="1200"/>
            <a:t>Se adicionaron párrafos</a:t>
          </a:r>
        </a:p>
      </dsp:txBody>
      <dsp:txXfrm>
        <a:off x="526579" y="1101581"/>
        <a:ext cx="1808343" cy="1598372"/>
      </dsp:txXfrm>
    </dsp:sp>
    <dsp:sp modelId="{6F4AD2FF-81B3-4211-B94C-4D22C139A1AE}">
      <dsp:nvSpPr>
        <dsp:cNvPr id="0" name=""/>
        <dsp:cNvSpPr/>
      </dsp:nvSpPr>
      <dsp:spPr>
        <a:xfrm>
          <a:off x="526579" y="539990"/>
          <a:ext cx="1808343" cy="561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1955–2012</a:t>
          </a:r>
        </a:p>
      </dsp:txBody>
      <dsp:txXfrm>
        <a:off x="526579" y="539990"/>
        <a:ext cx="1808343" cy="561590"/>
      </dsp:txXfrm>
    </dsp:sp>
    <dsp:sp modelId="{4DD45F93-83D6-4093-9A6C-271A2A7E2C4E}">
      <dsp:nvSpPr>
        <dsp:cNvPr id="0" name=""/>
        <dsp:cNvSpPr/>
      </dsp:nvSpPr>
      <dsp:spPr>
        <a:xfrm>
          <a:off x="264334" y="1101581"/>
          <a:ext cx="0" cy="159837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F904F6E-E5D6-4AB2-A00F-5F7FF0255F06}">
      <dsp:nvSpPr>
        <dsp:cNvPr id="0" name=""/>
        <dsp:cNvSpPr/>
      </dsp:nvSpPr>
      <dsp:spPr>
        <a:xfrm>
          <a:off x="235679" y="2649410"/>
          <a:ext cx="94408" cy="10108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173CC4-C685-49DC-936F-9D00C120A1C1}">
      <dsp:nvSpPr>
        <dsp:cNvPr id="0" name=""/>
        <dsp:cNvSpPr/>
      </dsp:nvSpPr>
      <dsp:spPr>
        <a:xfrm rot="18900000">
          <a:off x="3071122" y="4393686"/>
          <a:ext cx="370871" cy="37087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970DD1-7AF9-46E5-A3A6-6EB337C37533}">
      <dsp:nvSpPr>
        <dsp:cNvPr id="0" name=""/>
        <dsp:cNvSpPr/>
      </dsp:nvSpPr>
      <dsp:spPr>
        <a:xfrm>
          <a:off x="3112323" y="4434886"/>
          <a:ext cx="288470" cy="2884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7118640-AADF-431F-B3DE-A85A8C59EEB0}">
      <dsp:nvSpPr>
        <dsp:cNvPr id="0" name=""/>
        <dsp:cNvSpPr/>
      </dsp:nvSpPr>
      <dsp:spPr>
        <a:xfrm>
          <a:off x="3518804" y="2699954"/>
          <a:ext cx="1808343" cy="1598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95250" bIns="95250" numCol="1" spcCol="1270" anchor="b" anchorCtr="0">
          <a:noAutofit/>
        </a:bodyPr>
        <a:lstStyle/>
        <a:p>
          <a:pPr marL="0" lvl="0" indent="0" algn="l" defTabSz="666750">
            <a:lnSpc>
              <a:spcPct val="90000"/>
            </a:lnSpc>
            <a:spcBef>
              <a:spcPct val="0"/>
            </a:spcBef>
            <a:spcAft>
              <a:spcPct val="35000"/>
            </a:spcAft>
            <a:buNone/>
          </a:pPr>
          <a:r>
            <a:rPr lang="en-US" sz="1500" kern="1200"/>
            <a:t>Se deben explicar las responsabilidades de la administración y los auditores</a:t>
          </a:r>
        </a:p>
      </dsp:txBody>
      <dsp:txXfrm>
        <a:off x="3518804" y="2699954"/>
        <a:ext cx="1808343" cy="1598372"/>
      </dsp:txXfrm>
    </dsp:sp>
    <dsp:sp modelId="{D02F2544-11A3-41CE-A6EB-9D86DE58DE56}">
      <dsp:nvSpPr>
        <dsp:cNvPr id="0" name=""/>
        <dsp:cNvSpPr/>
      </dsp:nvSpPr>
      <dsp:spPr>
        <a:xfrm>
          <a:off x="3518804" y="4298326"/>
          <a:ext cx="1808343" cy="561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2016</a:t>
          </a:r>
        </a:p>
      </dsp:txBody>
      <dsp:txXfrm>
        <a:off x="3518804" y="4298326"/>
        <a:ext cx="1808343" cy="561590"/>
      </dsp:txXfrm>
    </dsp:sp>
    <dsp:sp modelId="{C31F05FB-2C48-4962-9451-A8030DBC2FB1}">
      <dsp:nvSpPr>
        <dsp:cNvPr id="0" name=""/>
        <dsp:cNvSpPr/>
      </dsp:nvSpPr>
      <dsp:spPr>
        <a:xfrm>
          <a:off x="3256558" y="2699954"/>
          <a:ext cx="0" cy="1598372"/>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B83F1C87-904F-4882-878E-E67D1AA2111C}">
      <dsp:nvSpPr>
        <dsp:cNvPr id="0" name=""/>
        <dsp:cNvSpPr/>
      </dsp:nvSpPr>
      <dsp:spPr>
        <a:xfrm>
          <a:off x="3227903" y="2649410"/>
          <a:ext cx="94408" cy="10108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5683B5-284A-4F5F-9F4B-3AB66982D471}">
      <dsp:nvSpPr>
        <dsp:cNvPr id="0" name=""/>
        <dsp:cNvSpPr/>
      </dsp:nvSpPr>
      <dsp:spPr>
        <a:xfrm>
          <a:off x="0" y="47958"/>
          <a:ext cx="6764297" cy="1630980"/>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s-MX" sz="4100" kern="1200"/>
            <a:t>Adicionalmente el auditor considerará:</a:t>
          </a:r>
          <a:endParaRPr lang="en-US" sz="4100" kern="1200"/>
        </a:p>
      </dsp:txBody>
      <dsp:txXfrm>
        <a:off x="79618" y="127576"/>
        <a:ext cx="6605061" cy="1471744"/>
      </dsp:txXfrm>
    </dsp:sp>
    <dsp:sp modelId="{69712772-E6E5-427F-A113-277A67D50808}">
      <dsp:nvSpPr>
        <dsp:cNvPr id="0" name=""/>
        <dsp:cNvSpPr/>
      </dsp:nvSpPr>
      <dsp:spPr>
        <a:xfrm>
          <a:off x="0" y="1678938"/>
          <a:ext cx="6764297" cy="381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766"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s-MX" sz="3200" kern="1200" dirty="0"/>
            <a:t>La presentación, estructura y contenido globales de los estados financieros; y </a:t>
          </a:r>
          <a:endParaRPr lang="en-US" sz="3200" kern="1200" dirty="0"/>
        </a:p>
        <a:p>
          <a:pPr marL="285750" lvl="1" indent="-285750" algn="l" defTabSz="1422400">
            <a:lnSpc>
              <a:spcPct val="90000"/>
            </a:lnSpc>
            <a:spcBef>
              <a:spcPct val="0"/>
            </a:spcBef>
            <a:spcAft>
              <a:spcPct val="20000"/>
            </a:spcAft>
            <a:buChar char="•"/>
          </a:pPr>
          <a:r>
            <a:rPr lang="es-MX" sz="3200" kern="1200" dirty="0"/>
            <a:t>si los estados financieros, incluidas las notas explicativas presentan las transacciones y los hechos subyacentes de modo que logren la presentación fiel.</a:t>
          </a:r>
          <a:endParaRPr lang="en-US" sz="3200" kern="1200" dirty="0"/>
        </a:p>
      </dsp:txBody>
      <dsp:txXfrm>
        <a:off x="0" y="1678938"/>
        <a:ext cx="6764297" cy="38191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4D0DB-3169-4998-BEE2-5BDC6EF1F814}">
      <dsp:nvSpPr>
        <dsp:cNvPr id="0" name=""/>
        <dsp:cNvSpPr/>
      </dsp:nvSpPr>
      <dsp:spPr>
        <a:xfrm>
          <a:off x="0" y="49463"/>
          <a:ext cx="7421297" cy="17806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BCCBD0-5988-4580-93E9-AB9337FC82D7}">
      <dsp:nvSpPr>
        <dsp:cNvPr id="0" name=""/>
        <dsp:cNvSpPr/>
      </dsp:nvSpPr>
      <dsp:spPr>
        <a:xfrm>
          <a:off x="575214" y="450115"/>
          <a:ext cx="979372" cy="9793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5BB607-7897-4D9D-9520-D954EF4F8950}">
      <dsp:nvSpPr>
        <dsp:cNvPr id="0" name=""/>
        <dsp:cNvSpPr/>
      </dsp:nvSpPr>
      <dsp:spPr>
        <a:xfrm>
          <a:off x="2056681" y="49463"/>
          <a:ext cx="5364615" cy="1780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455" tIns="188455" rIns="188455" bIns="188455" numCol="1" spcCol="1270" anchor="ctr" anchorCtr="0">
          <a:noAutofit/>
        </a:bodyPr>
        <a:lstStyle/>
        <a:p>
          <a:pPr marL="0" lvl="0" indent="0" algn="l" defTabSz="800100">
            <a:lnSpc>
              <a:spcPct val="100000"/>
            </a:lnSpc>
            <a:spcBef>
              <a:spcPct val="0"/>
            </a:spcBef>
            <a:spcAft>
              <a:spcPct val="35000"/>
            </a:spcAft>
            <a:buNone/>
          </a:pPr>
          <a:r>
            <a:rPr lang="es-MX" sz="1800" kern="1200" dirty="0"/>
            <a:t>El auditor expresará una opinión no modificada (o favorable) cuando concluya que los estados financieros han sido preparados, en todos los aspectos materiales, de conformidad con el marco de información financiera aplicable.</a:t>
          </a:r>
          <a:endParaRPr lang="en-US" sz="1800" kern="1200" dirty="0"/>
        </a:p>
      </dsp:txBody>
      <dsp:txXfrm>
        <a:off x="2056681" y="49463"/>
        <a:ext cx="5364615" cy="1780677"/>
      </dsp:txXfrm>
    </dsp:sp>
    <dsp:sp modelId="{16D18A96-1DEA-47C9-A0E4-D284FB9DE6D3}">
      <dsp:nvSpPr>
        <dsp:cNvPr id="0" name=""/>
        <dsp:cNvSpPr/>
      </dsp:nvSpPr>
      <dsp:spPr>
        <a:xfrm>
          <a:off x="0" y="2126919"/>
          <a:ext cx="7421297" cy="17806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E98DD8-10B3-4B02-ACD3-54909FBDB257}">
      <dsp:nvSpPr>
        <dsp:cNvPr id="0" name=""/>
        <dsp:cNvSpPr/>
      </dsp:nvSpPr>
      <dsp:spPr>
        <a:xfrm>
          <a:off x="538654" y="2527572"/>
          <a:ext cx="979372" cy="97937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FFA41A-6626-4E06-906A-C29AA5493F75}">
      <dsp:nvSpPr>
        <dsp:cNvPr id="0" name=""/>
        <dsp:cNvSpPr/>
      </dsp:nvSpPr>
      <dsp:spPr>
        <a:xfrm>
          <a:off x="2056681" y="2126919"/>
          <a:ext cx="5364615" cy="1780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455" tIns="188455" rIns="188455" bIns="188455" numCol="1" spcCol="1270" anchor="ctr" anchorCtr="0">
          <a:noAutofit/>
        </a:bodyPr>
        <a:lstStyle/>
        <a:p>
          <a:pPr marL="0" lvl="0" indent="0" algn="l" defTabSz="800100">
            <a:lnSpc>
              <a:spcPct val="100000"/>
            </a:lnSpc>
            <a:spcBef>
              <a:spcPct val="0"/>
            </a:spcBef>
            <a:spcAft>
              <a:spcPct val="35000"/>
            </a:spcAft>
            <a:buNone/>
          </a:pPr>
          <a:r>
            <a:rPr lang="es-MX" sz="1800" kern="1200" dirty="0"/>
            <a:t>El auditor expresará una opinión modificada en el informe de auditoría, de conformidad con la NIA 705</a:t>
          </a:r>
        </a:p>
      </dsp:txBody>
      <dsp:txXfrm>
        <a:off x="2056681" y="2126919"/>
        <a:ext cx="5364615" cy="178067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68F4C-D218-43A6-B1E2-FE603443A5D2}">
      <dsp:nvSpPr>
        <dsp:cNvPr id="0" name=""/>
        <dsp:cNvSpPr/>
      </dsp:nvSpPr>
      <dsp:spPr>
        <a:xfrm>
          <a:off x="813" y="663920"/>
          <a:ext cx="3173907" cy="1904344"/>
        </a:xfrm>
        <a:prstGeom prst="rect">
          <a:avLst/>
        </a:prstGeom>
        <a:gradFill rotWithShape="0">
          <a:gsLst>
            <a:gs pos="0">
              <a:schemeClr val="accent1">
                <a:alpha val="90000"/>
                <a:hueOff val="0"/>
                <a:satOff val="0"/>
                <a:lumOff val="0"/>
                <a:alphaOff val="0"/>
                <a:satMod val="103000"/>
                <a:lumMod val="102000"/>
                <a:tint val="94000"/>
              </a:schemeClr>
            </a:gs>
            <a:gs pos="50000">
              <a:schemeClr val="accent1">
                <a:alpha val="90000"/>
                <a:hueOff val="0"/>
                <a:satOff val="0"/>
                <a:lumOff val="0"/>
                <a:alphaOff val="0"/>
                <a:satMod val="110000"/>
                <a:lumMod val="100000"/>
                <a:shade val="100000"/>
              </a:schemeClr>
            </a:gs>
            <a:gs pos="100000">
              <a:schemeClr val="accent1">
                <a:alpha val="9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kern="1200"/>
            <a:t>La posible colusión del auditor con la entidad para la emisión de un informe no acorde a los hallazgos o derivados de una auditoría ficticia.</a:t>
          </a:r>
          <a:endParaRPr lang="en-US" sz="2000" kern="1200"/>
        </a:p>
      </dsp:txBody>
      <dsp:txXfrm>
        <a:off x="813" y="663920"/>
        <a:ext cx="3173907" cy="1904344"/>
      </dsp:txXfrm>
    </dsp:sp>
    <dsp:sp modelId="{6A54125F-9202-4BA6-B0B1-50F51BC5AE56}">
      <dsp:nvSpPr>
        <dsp:cNvPr id="0" name=""/>
        <dsp:cNvSpPr/>
      </dsp:nvSpPr>
      <dsp:spPr>
        <a:xfrm>
          <a:off x="3492111" y="663920"/>
          <a:ext cx="3173907" cy="1904344"/>
        </a:xfrm>
        <a:prstGeom prst="rect">
          <a:avLst/>
        </a:prstGeom>
        <a:gradFill rotWithShape="0">
          <a:gsLst>
            <a:gs pos="0">
              <a:schemeClr val="accent1">
                <a:alpha val="90000"/>
                <a:hueOff val="0"/>
                <a:satOff val="0"/>
                <a:lumOff val="0"/>
                <a:alphaOff val="-13333"/>
                <a:satMod val="103000"/>
                <a:lumMod val="102000"/>
                <a:tint val="94000"/>
              </a:schemeClr>
            </a:gs>
            <a:gs pos="50000">
              <a:schemeClr val="accent1">
                <a:alpha val="90000"/>
                <a:hueOff val="0"/>
                <a:satOff val="0"/>
                <a:lumOff val="0"/>
                <a:alphaOff val="-13333"/>
                <a:satMod val="110000"/>
                <a:lumMod val="100000"/>
                <a:shade val="100000"/>
              </a:schemeClr>
            </a:gs>
            <a:gs pos="100000">
              <a:schemeClr val="accent1">
                <a:alpha val="90000"/>
                <a:hueOff val="0"/>
                <a:satOff val="0"/>
                <a:lumOff val="0"/>
                <a:alphaOff val="-13333"/>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kern="1200"/>
            <a:t>La novates del auditor que puede ser aprovechada por la administración para la emisión de una opinión sesgada</a:t>
          </a:r>
          <a:endParaRPr lang="en-US" sz="2000" kern="1200"/>
        </a:p>
      </dsp:txBody>
      <dsp:txXfrm>
        <a:off x="3492111" y="663920"/>
        <a:ext cx="3173907" cy="1904344"/>
      </dsp:txXfrm>
    </dsp:sp>
    <dsp:sp modelId="{08D815EE-A3D3-45FA-BF36-D77BA5941FB9}">
      <dsp:nvSpPr>
        <dsp:cNvPr id="0" name=""/>
        <dsp:cNvSpPr/>
      </dsp:nvSpPr>
      <dsp:spPr>
        <a:xfrm>
          <a:off x="813" y="2885655"/>
          <a:ext cx="3173907" cy="1904344"/>
        </a:xfrm>
        <a:prstGeom prst="rect">
          <a:avLst/>
        </a:prstGeom>
        <a:gradFill rotWithShape="0">
          <a:gsLst>
            <a:gs pos="0">
              <a:schemeClr val="accent1">
                <a:alpha val="90000"/>
                <a:hueOff val="0"/>
                <a:satOff val="0"/>
                <a:lumOff val="0"/>
                <a:alphaOff val="-26667"/>
                <a:satMod val="103000"/>
                <a:lumMod val="102000"/>
                <a:tint val="94000"/>
              </a:schemeClr>
            </a:gs>
            <a:gs pos="50000">
              <a:schemeClr val="accent1">
                <a:alpha val="90000"/>
                <a:hueOff val="0"/>
                <a:satOff val="0"/>
                <a:lumOff val="0"/>
                <a:alphaOff val="-26667"/>
                <a:satMod val="110000"/>
                <a:lumMod val="100000"/>
                <a:shade val="100000"/>
              </a:schemeClr>
            </a:gs>
            <a:gs pos="100000">
              <a:schemeClr val="accent1">
                <a:alpha val="90000"/>
                <a:hueOff val="0"/>
                <a:satOff val="0"/>
                <a:lumOff val="0"/>
                <a:alphaOff val="-26667"/>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kern="1200" dirty="0"/>
            <a:t>La aplicación de acciones sancionatorias vinculantes por parte de las autoridades, barras y /o colegios. La formación en ética profesional.</a:t>
          </a:r>
          <a:endParaRPr lang="en-US" sz="2000" kern="1200" dirty="0"/>
        </a:p>
      </dsp:txBody>
      <dsp:txXfrm>
        <a:off x="813" y="2885655"/>
        <a:ext cx="3173907" cy="1904344"/>
      </dsp:txXfrm>
    </dsp:sp>
    <dsp:sp modelId="{B24A79EB-10A3-41A4-8589-F04F5A350886}">
      <dsp:nvSpPr>
        <dsp:cNvPr id="0" name=""/>
        <dsp:cNvSpPr/>
      </dsp:nvSpPr>
      <dsp:spPr>
        <a:xfrm>
          <a:off x="3492111" y="2885655"/>
          <a:ext cx="3173907" cy="1904344"/>
        </a:xfrm>
        <a:prstGeom prst="rect">
          <a:avLst/>
        </a:prstGeom>
        <a:gradFill rotWithShape="0">
          <a:gsLst>
            <a:gs pos="0">
              <a:schemeClr val="accent1">
                <a:alpha val="90000"/>
                <a:hueOff val="0"/>
                <a:satOff val="0"/>
                <a:lumOff val="0"/>
                <a:alphaOff val="-40000"/>
                <a:satMod val="103000"/>
                <a:lumMod val="102000"/>
                <a:tint val="94000"/>
              </a:schemeClr>
            </a:gs>
            <a:gs pos="50000">
              <a:schemeClr val="accent1">
                <a:alpha val="90000"/>
                <a:hueOff val="0"/>
                <a:satOff val="0"/>
                <a:lumOff val="0"/>
                <a:alphaOff val="-40000"/>
                <a:satMod val="110000"/>
                <a:lumMod val="100000"/>
                <a:shade val="100000"/>
              </a:schemeClr>
            </a:gs>
            <a:gs pos="100000">
              <a:schemeClr val="accent1">
                <a:alpha val="90000"/>
                <a:hueOff val="0"/>
                <a:satOff val="0"/>
                <a:lumOff val="0"/>
                <a:alphaOff val="-4000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kern="1200"/>
            <a:t>El apoyo constante de las barras y colegios de contadores públicos para el seguimiento y formación de nuevos integrantes.</a:t>
          </a:r>
          <a:endParaRPr lang="en-US" sz="2000" kern="1200"/>
        </a:p>
      </dsp:txBody>
      <dsp:txXfrm>
        <a:off x="3492111" y="2885655"/>
        <a:ext cx="3173907" cy="1904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AC85B-3005-4239-B16B-187E4AFD4120}">
      <dsp:nvSpPr>
        <dsp:cNvPr id="0" name=""/>
        <dsp:cNvSpPr/>
      </dsp:nvSpPr>
      <dsp:spPr>
        <a:xfrm>
          <a:off x="0" y="7008"/>
          <a:ext cx="7029248" cy="1331167"/>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MX" sz="2400" kern="1200"/>
            <a:t>Primero: “Informe del auditor independiente”, título …</a:t>
          </a:r>
          <a:endParaRPr lang="en-US" sz="2400" kern="1200"/>
        </a:p>
      </dsp:txBody>
      <dsp:txXfrm>
        <a:off x="64982" y="71990"/>
        <a:ext cx="6899284" cy="1201203"/>
      </dsp:txXfrm>
    </dsp:sp>
    <dsp:sp modelId="{0E321ECF-22BF-4069-8680-463F8289A0C6}">
      <dsp:nvSpPr>
        <dsp:cNvPr id="0" name=""/>
        <dsp:cNvSpPr/>
      </dsp:nvSpPr>
      <dsp:spPr>
        <a:xfrm>
          <a:off x="0" y="1407296"/>
          <a:ext cx="7029248" cy="1331167"/>
        </a:xfrm>
        <a:prstGeom prst="round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MX" sz="2400" kern="1200" dirty="0"/>
            <a:t>Segundo: “Responsabilidad de la administración”</a:t>
          </a:r>
          <a:endParaRPr lang="en-US" sz="2400" kern="1200" dirty="0"/>
        </a:p>
      </dsp:txBody>
      <dsp:txXfrm>
        <a:off x="64982" y="1472278"/>
        <a:ext cx="6899284" cy="1201203"/>
      </dsp:txXfrm>
    </dsp:sp>
    <dsp:sp modelId="{E0DE9B8D-BC56-430D-87D0-FAE03B655DD2}">
      <dsp:nvSpPr>
        <dsp:cNvPr id="0" name=""/>
        <dsp:cNvSpPr/>
      </dsp:nvSpPr>
      <dsp:spPr>
        <a:xfrm>
          <a:off x="0" y="2807583"/>
          <a:ext cx="7029248" cy="1331167"/>
        </a:xfrm>
        <a:prstGeom prst="round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MX" sz="2400" kern="1200" dirty="0"/>
            <a:t>Tercero: “Responsabilidades del auditor”</a:t>
          </a:r>
          <a:endParaRPr lang="en-US" sz="2400" kern="1200" dirty="0"/>
        </a:p>
      </dsp:txBody>
      <dsp:txXfrm>
        <a:off x="64982" y="2872565"/>
        <a:ext cx="6899284" cy="1201203"/>
      </dsp:txXfrm>
    </dsp:sp>
    <dsp:sp modelId="{B371BE7B-4D24-4E80-8360-8A516DBFD53A}">
      <dsp:nvSpPr>
        <dsp:cNvPr id="0" name=""/>
        <dsp:cNvSpPr/>
      </dsp:nvSpPr>
      <dsp:spPr>
        <a:xfrm>
          <a:off x="0" y="4207871"/>
          <a:ext cx="7029248" cy="1331167"/>
        </a:xfrm>
        <a:prstGeom prst="round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MX" sz="2400" kern="1200" dirty="0"/>
            <a:t>Cuarto: “Opinión” (“presentan razonablemente”, “fielmente” y “expresan la imagen fiel” son menciones equivalentes)</a:t>
          </a:r>
          <a:endParaRPr lang="en-US" sz="2400" kern="1200" dirty="0"/>
        </a:p>
      </dsp:txBody>
      <dsp:txXfrm>
        <a:off x="64982" y="4272853"/>
        <a:ext cx="6899284" cy="12012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C0752-35D1-44B3-B08B-A7CF72ED715A}">
      <dsp:nvSpPr>
        <dsp:cNvPr id="0" name=""/>
        <dsp:cNvSpPr/>
      </dsp:nvSpPr>
      <dsp:spPr>
        <a:xfrm>
          <a:off x="0" y="1126"/>
          <a:ext cx="6887298"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53F8C4-375C-4160-B4AA-253D739BBEFB}">
      <dsp:nvSpPr>
        <dsp:cNvPr id="0" name=""/>
        <dsp:cNvSpPr/>
      </dsp:nvSpPr>
      <dsp:spPr>
        <a:xfrm>
          <a:off x="0" y="1126"/>
          <a:ext cx="6887298" cy="1304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s-MX" sz="2000" kern="1200" dirty="0"/>
            <a:t>Introdujo modificaciones para dar mayor certidumbre a los usuarios, haciendo énfasis en los aspectos de fraude y error importantes.</a:t>
          </a:r>
          <a:endParaRPr lang="en-US" sz="2000" kern="1200" dirty="0"/>
        </a:p>
      </dsp:txBody>
      <dsp:txXfrm>
        <a:off x="0" y="1126"/>
        <a:ext cx="6887298" cy="1304738"/>
      </dsp:txXfrm>
    </dsp:sp>
    <dsp:sp modelId="{A766D83B-23C9-4386-8EAA-FD9D0338F4D4}">
      <dsp:nvSpPr>
        <dsp:cNvPr id="0" name=""/>
        <dsp:cNvSpPr/>
      </dsp:nvSpPr>
      <dsp:spPr>
        <a:xfrm>
          <a:off x="0" y="1305864"/>
          <a:ext cx="6887298" cy="0"/>
        </a:xfrm>
        <a:prstGeom prst="line">
          <a:avLst/>
        </a:prstGeom>
        <a:solidFill>
          <a:schemeClr val="accent1">
            <a:shade val="50000"/>
            <a:hueOff val="201247"/>
            <a:satOff val="-4901"/>
            <a:lumOff val="21448"/>
            <a:alphaOff val="0"/>
          </a:schemeClr>
        </a:solid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639B1C-65EE-4F65-9766-ABCD88928515}">
      <dsp:nvSpPr>
        <dsp:cNvPr id="0" name=""/>
        <dsp:cNvSpPr/>
      </dsp:nvSpPr>
      <dsp:spPr>
        <a:xfrm>
          <a:off x="0" y="1305864"/>
          <a:ext cx="6873852" cy="1831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s-MX" sz="2000" kern="1200" dirty="0"/>
            <a:t>Se incluyen las Cuestiones Clave de Auditoría (CCA), obligatorias para las entidades listadas (NIA 701), que el auditor debe revelar sobre los riesgos significativos identificados en la etapa de planeación que requirieron juicio de la dirección y del mismo auditor</a:t>
          </a:r>
          <a:endParaRPr lang="en-US" sz="2000" kern="1200" dirty="0"/>
        </a:p>
      </dsp:txBody>
      <dsp:txXfrm>
        <a:off x="0" y="1305864"/>
        <a:ext cx="6873852" cy="1831710"/>
      </dsp:txXfrm>
    </dsp:sp>
    <dsp:sp modelId="{E5B232D8-7860-40C2-B40D-F630F686606B}">
      <dsp:nvSpPr>
        <dsp:cNvPr id="0" name=""/>
        <dsp:cNvSpPr/>
      </dsp:nvSpPr>
      <dsp:spPr>
        <a:xfrm>
          <a:off x="0" y="3137575"/>
          <a:ext cx="6887298"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CCBF04-5185-4557-996C-CB6927D56C20}">
      <dsp:nvSpPr>
        <dsp:cNvPr id="0" name=""/>
        <dsp:cNvSpPr/>
      </dsp:nvSpPr>
      <dsp:spPr>
        <a:xfrm>
          <a:off x="0" y="3137575"/>
          <a:ext cx="6887298" cy="1295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s-MX" sz="2000" kern="1200" dirty="0"/>
            <a:t>Mención específica de que la valoración del negocio en marcha. Esta apreciación debe ser realizada por el cliente y revisada por el auditor, quien lo revelará en su informe. (NIA 570)</a:t>
          </a:r>
          <a:endParaRPr lang="en-US" sz="2000" kern="1200" dirty="0"/>
        </a:p>
      </dsp:txBody>
      <dsp:txXfrm>
        <a:off x="0" y="3137575"/>
        <a:ext cx="6887298" cy="1295233"/>
      </dsp:txXfrm>
    </dsp:sp>
    <dsp:sp modelId="{98CFB9AC-471A-4936-A066-B783828480CF}">
      <dsp:nvSpPr>
        <dsp:cNvPr id="0" name=""/>
        <dsp:cNvSpPr/>
      </dsp:nvSpPr>
      <dsp:spPr>
        <a:xfrm>
          <a:off x="0" y="4432808"/>
          <a:ext cx="6887298" cy="0"/>
        </a:xfrm>
        <a:prstGeom prst="line">
          <a:avLst/>
        </a:prstGeom>
        <a:solidFill>
          <a:schemeClr val="accent1">
            <a:shade val="50000"/>
            <a:hueOff val="201247"/>
            <a:satOff val="-4901"/>
            <a:lumOff val="21448"/>
            <a:alphaOff val="0"/>
          </a:schemeClr>
        </a:solid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9D9868-A796-4B02-9DB2-335E26A166EB}">
      <dsp:nvSpPr>
        <dsp:cNvPr id="0" name=""/>
        <dsp:cNvSpPr/>
      </dsp:nvSpPr>
      <dsp:spPr>
        <a:xfrm>
          <a:off x="0" y="4432808"/>
          <a:ext cx="6887298" cy="1561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s-MX" sz="2000" kern="1200" dirty="0"/>
            <a:t>“Responsabilidad del auditor”</a:t>
          </a:r>
          <a:endParaRPr lang="en-US" sz="2000" kern="1200" dirty="0"/>
        </a:p>
      </dsp:txBody>
      <dsp:txXfrm>
        <a:off x="0" y="4432808"/>
        <a:ext cx="6887298" cy="15610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69E45-8A7D-4E3D-8C9E-5D1A22C0CDED}">
      <dsp:nvSpPr>
        <dsp:cNvPr id="0" name=""/>
        <dsp:cNvSpPr/>
      </dsp:nvSpPr>
      <dsp:spPr>
        <a:xfrm>
          <a:off x="0" y="349"/>
          <a:ext cx="4862446"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8E38FC-630D-44B9-9DC9-6287C7E200B5}">
      <dsp:nvSpPr>
        <dsp:cNvPr id="0" name=""/>
        <dsp:cNvSpPr/>
      </dsp:nvSpPr>
      <dsp:spPr>
        <a:xfrm>
          <a:off x="0" y="349"/>
          <a:ext cx="4862446" cy="264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just" defTabSz="1333500">
            <a:lnSpc>
              <a:spcPct val="90000"/>
            </a:lnSpc>
            <a:spcBef>
              <a:spcPct val="0"/>
            </a:spcBef>
            <a:spcAft>
              <a:spcPct val="35000"/>
            </a:spcAft>
            <a:buNone/>
          </a:pPr>
          <a:r>
            <a:rPr lang="es-MX" sz="3000" kern="1200" dirty="0"/>
            <a:t>Esta Norma Internacional de Auditoría (NIA) trata sobre las responsabilidades del auditor al </a:t>
          </a:r>
          <a:r>
            <a:rPr lang="es-MX" sz="3000" b="1" i="1" kern="1200" dirty="0"/>
            <a:t>formarse una opinión sobre los estados financieros. </a:t>
          </a:r>
          <a:endParaRPr lang="en-US" sz="3000" b="1" i="1" kern="1200" dirty="0"/>
        </a:p>
      </dsp:txBody>
      <dsp:txXfrm>
        <a:off x="0" y="349"/>
        <a:ext cx="4862446" cy="2648557"/>
      </dsp:txXfrm>
    </dsp:sp>
    <dsp:sp modelId="{983F3B9B-03E4-4563-9E27-F4B82FFD7EB1}">
      <dsp:nvSpPr>
        <dsp:cNvPr id="0" name=""/>
        <dsp:cNvSpPr/>
      </dsp:nvSpPr>
      <dsp:spPr>
        <a:xfrm>
          <a:off x="0" y="2648906"/>
          <a:ext cx="4862446"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2CCDB0-4279-42C2-878E-D6FFD376E6D4}">
      <dsp:nvSpPr>
        <dsp:cNvPr id="0" name=""/>
        <dsp:cNvSpPr/>
      </dsp:nvSpPr>
      <dsp:spPr>
        <a:xfrm>
          <a:off x="0" y="2648906"/>
          <a:ext cx="4862446" cy="289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just" defTabSz="1333500">
            <a:lnSpc>
              <a:spcPct val="90000"/>
            </a:lnSpc>
            <a:spcBef>
              <a:spcPct val="0"/>
            </a:spcBef>
            <a:spcAft>
              <a:spcPct val="35000"/>
            </a:spcAft>
            <a:buNone/>
          </a:pPr>
          <a:r>
            <a:rPr lang="es-MX" sz="3000" kern="1200" dirty="0"/>
            <a:t>También se refiere a la </a:t>
          </a:r>
          <a:r>
            <a:rPr lang="es-MX" sz="3000" b="1" i="1" kern="1200" dirty="0"/>
            <a:t>estructura y el contenido del informe de auditoría </a:t>
          </a:r>
          <a:r>
            <a:rPr lang="es-MX" sz="3000" kern="1200" dirty="0"/>
            <a:t>emitido como resultado de una auditoría de estados financieros.</a:t>
          </a:r>
          <a:endParaRPr lang="en-US" sz="3000" kern="1200" dirty="0"/>
        </a:p>
      </dsp:txBody>
      <dsp:txXfrm>
        <a:off x="0" y="2648906"/>
        <a:ext cx="4862446" cy="28967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CD956-03FE-45F2-B92B-D977E7AB4A5F}">
      <dsp:nvSpPr>
        <dsp:cNvPr id="0" name=""/>
        <dsp:cNvSpPr/>
      </dsp:nvSpPr>
      <dsp:spPr>
        <a:xfrm>
          <a:off x="1333" y="283965"/>
          <a:ext cx="5202457" cy="3121474"/>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s-MX" sz="3400" kern="1200" dirty="0"/>
            <a:t>Formarse una opinión sobre los estados financieros con base en una evaluación de las conclusiones resultantes de la evidencia de auditoría obtenida; y </a:t>
          </a:r>
          <a:endParaRPr lang="en-US" sz="3400" kern="1200" dirty="0"/>
        </a:p>
      </dsp:txBody>
      <dsp:txXfrm>
        <a:off x="1333" y="283965"/>
        <a:ext cx="5202457" cy="3121474"/>
      </dsp:txXfrm>
    </dsp:sp>
    <dsp:sp modelId="{36672322-16B7-458C-A4B9-0FAADB1B6F9E}">
      <dsp:nvSpPr>
        <dsp:cNvPr id="0" name=""/>
        <dsp:cNvSpPr/>
      </dsp:nvSpPr>
      <dsp:spPr>
        <a:xfrm>
          <a:off x="5714516" y="255403"/>
          <a:ext cx="5202457" cy="3121474"/>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s-MX" sz="3400" kern="1200" dirty="0">
              <a:solidFill>
                <a:schemeClr val="tx1"/>
              </a:solidFill>
            </a:rPr>
            <a:t>Expresar claramente esa opinión a través de un dictamen por escrito que también describa la base para esa opinión.</a:t>
          </a:r>
          <a:endParaRPr lang="en-US" sz="3400" kern="1200" dirty="0">
            <a:solidFill>
              <a:schemeClr val="tx1"/>
            </a:solidFill>
          </a:endParaRPr>
        </a:p>
      </dsp:txBody>
      <dsp:txXfrm>
        <a:off x="5714516" y="255403"/>
        <a:ext cx="5202457" cy="31214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402BA-1415-4E31-95A0-C9C309DF0BEC}">
      <dsp:nvSpPr>
        <dsp:cNvPr id="0" name=""/>
        <dsp:cNvSpPr/>
      </dsp:nvSpPr>
      <dsp:spPr>
        <a:xfrm>
          <a:off x="0" y="477184"/>
          <a:ext cx="6666833"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F889E94-194A-4936-88EF-7FEE2CC128FB}">
      <dsp:nvSpPr>
        <dsp:cNvPr id="0" name=""/>
        <dsp:cNvSpPr/>
      </dsp:nvSpPr>
      <dsp:spPr>
        <a:xfrm>
          <a:off x="333341" y="34384"/>
          <a:ext cx="4666783"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066800">
            <a:lnSpc>
              <a:spcPct val="90000"/>
            </a:lnSpc>
            <a:spcBef>
              <a:spcPct val="0"/>
            </a:spcBef>
            <a:spcAft>
              <a:spcPct val="35000"/>
            </a:spcAft>
            <a:buNone/>
          </a:pPr>
          <a:r>
            <a:rPr lang="es-MX" sz="2400" kern="1200"/>
            <a:t>Estados Financieros con fines generales</a:t>
          </a:r>
        </a:p>
      </dsp:txBody>
      <dsp:txXfrm>
        <a:off x="376572" y="77615"/>
        <a:ext cx="4580321" cy="799138"/>
      </dsp:txXfrm>
    </dsp:sp>
    <dsp:sp modelId="{AEC429D9-5AD4-4AF9-87B9-6C0710554C1A}">
      <dsp:nvSpPr>
        <dsp:cNvPr id="0" name=""/>
        <dsp:cNvSpPr/>
      </dsp:nvSpPr>
      <dsp:spPr>
        <a:xfrm>
          <a:off x="0" y="1837985"/>
          <a:ext cx="6666833" cy="22207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624840" rIns="517420" bIns="170688" numCol="1" spcCol="1270" anchor="t" anchorCtr="0">
          <a:noAutofit/>
        </a:bodyPr>
        <a:lstStyle/>
        <a:p>
          <a:pPr marL="228600" lvl="1" indent="-228600" algn="l" defTabSz="1066800">
            <a:lnSpc>
              <a:spcPct val="90000"/>
            </a:lnSpc>
            <a:spcBef>
              <a:spcPct val="0"/>
            </a:spcBef>
            <a:spcAft>
              <a:spcPct val="15000"/>
            </a:spcAft>
            <a:buChar char="•"/>
          </a:pPr>
          <a:r>
            <a:rPr lang="es-MX" sz="2400" kern="1200" dirty="0"/>
            <a:t>Marco de imagen fiel (presentación razonable) (NIIF)</a:t>
          </a:r>
        </a:p>
        <a:p>
          <a:pPr marL="228600" lvl="1" indent="-228600" algn="l" defTabSz="1066800">
            <a:lnSpc>
              <a:spcPct val="90000"/>
            </a:lnSpc>
            <a:spcBef>
              <a:spcPct val="0"/>
            </a:spcBef>
            <a:spcAft>
              <a:spcPct val="15000"/>
            </a:spcAft>
            <a:buChar char="•"/>
          </a:pPr>
          <a:r>
            <a:rPr lang="es-MX" sz="2400" kern="1200" dirty="0"/>
            <a:t>Marco de cumplimiento (Normatividad General)</a:t>
          </a:r>
        </a:p>
      </dsp:txBody>
      <dsp:txXfrm>
        <a:off x="0" y="1837985"/>
        <a:ext cx="6666833" cy="2220750"/>
      </dsp:txXfrm>
    </dsp:sp>
    <dsp:sp modelId="{66D847D7-3DAB-4ECE-9AF7-75894EA6C9CE}">
      <dsp:nvSpPr>
        <dsp:cNvPr id="0" name=""/>
        <dsp:cNvSpPr/>
      </dsp:nvSpPr>
      <dsp:spPr>
        <a:xfrm>
          <a:off x="333341" y="1395185"/>
          <a:ext cx="4666783"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066800">
            <a:lnSpc>
              <a:spcPct val="90000"/>
            </a:lnSpc>
            <a:spcBef>
              <a:spcPct val="0"/>
            </a:spcBef>
            <a:spcAft>
              <a:spcPct val="35000"/>
            </a:spcAft>
            <a:buNone/>
          </a:pPr>
          <a:r>
            <a:rPr lang="es-MX" sz="2400" kern="1200" dirty="0"/>
            <a:t>Marco de información con fines generales</a:t>
          </a:r>
        </a:p>
      </dsp:txBody>
      <dsp:txXfrm>
        <a:off x="376572" y="1438416"/>
        <a:ext cx="4580321" cy="799138"/>
      </dsp:txXfrm>
    </dsp:sp>
    <dsp:sp modelId="{CC5F2660-9AB2-40EE-80E2-2131193BFC25}">
      <dsp:nvSpPr>
        <dsp:cNvPr id="0" name=""/>
        <dsp:cNvSpPr/>
      </dsp:nvSpPr>
      <dsp:spPr>
        <a:xfrm>
          <a:off x="0" y="4663535"/>
          <a:ext cx="6666833"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57AD896-2750-4FCB-AFCD-6A1E9ABE44F7}">
      <dsp:nvSpPr>
        <dsp:cNvPr id="0" name=""/>
        <dsp:cNvSpPr/>
      </dsp:nvSpPr>
      <dsp:spPr>
        <a:xfrm>
          <a:off x="333341" y="4220735"/>
          <a:ext cx="4666783" cy="8856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066800">
            <a:lnSpc>
              <a:spcPct val="90000"/>
            </a:lnSpc>
            <a:spcBef>
              <a:spcPct val="0"/>
            </a:spcBef>
            <a:spcAft>
              <a:spcPct val="35000"/>
            </a:spcAft>
            <a:buNone/>
          </a:pPr>
          <a:r>
            <a:rPr lang="es-MX" sz="2400" kern="1200" dirty="0"/>
            <a:t>Opinión no modificada</a:t>
          </a:r>
        </a:p>
      </dsp:txBody>
      <dsp:txXfrm>
        <a:off x="376572" y="4263966"/>
        <a:ext cx="4580321" cy="7991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E1ABF-D4BC-48E4-BC65-CA3EEC59CF80}">
      <dsp:nvSpPr>
        <dsp:cNvPr id="0" name=""/>
        <dsp:cNvSpPr/>
      </dsp:nvSpPr>
      <dsp:spPr>
        <a:xfrm>
          <a:off x="-3927993" y="-603106"/>
          <a:ext cx="4681249" cy="4681249"/>
        </a:xfrm>
        <a:prstGeom prst="blockArc">
          <a:avLst>
            <a:gd name="adj1" fmla="val 18900000"/>
            <a:gd name="adj2" fmla="val 2700000"/>
            <a:gd name="adj3" fmla="val 461"/>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CADAC0-8B58-437F-B0C5-9911EA37C44A}">
      <dsp:nvSpPr>
        <dsp:cNvPr id="0" name=""/>
        <dsp:cNvSpPr/>
      </dsp:nvSpPr>
      <dsp:spPr>
        <a:xfrm>
          <a:off x="394750" y="267160"/>
          <a:ext cx="9213441" cy="5345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4339" tIns="63500" rIns="63500" bIns="63500" numCol="1" spcCol="1270" anchor="ctr" anchorCtr="0">
          <a:noAutofit/>
        </a:bodyPr>
        <a:lstStyle/>
        <a:p>
          <a:pPr marL="0" lvl="0" indent="0" algn="l" defTabSz="1111250">
            <a:lnSpc>
              <a:spcPct val="90000"/>
            </a:lnSpc>
            <a:spcBef>
              <a:spcPct val="0"/>
            </a:spcBef>
            <a:spcAft>
              <a:spcPct val="35000"/>
            </a:spcAft>
            <a:buNone/>
          </a:pPr>
          <a:r>
            <a:rPr lang="es-MX" sz="2500" kern="1200" dirty="0"/>
            <a:t>Formación de la opinión sobre los estados financieros</a:t>
          </a:r>
        </a:p>
      </dsp:txBody>
      <dsp:txXfrm>
        <a:off x="394750" y="267160"/>
        <a:ext cx="9213441" cy="534599"/>
      </dsp:txXfrm>
    </dsp:sp>
    <dsp:sp modelId="{9ED5ECD7-1F4B-4C9F-AEFF-E6C3F429490F}">
      <dsp:nvSpPr>
        <dsp:cNvPr id="0" name=""/>
        <dsp:cNvSpPr/>
      </dsp:nvSpPr>
      <dsp:spPr>
        <a:xfrm>
          <a:off x="60625" y="200335"/>
          <a:ext cx="668249" cy="66824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08CE88C-54D0-478D-A23B-C0B8780546B1}">
      <dsp:nvSpPr>
        <dsp:cNvPr id="0" name=""/>
        <dsp:cNvSpPr/>
      </dsp:nvSpPr>
      <dsp:spPr>
        <a:xfrm>
          <a:off x="701248" y="1069199"/>
          <a:ext cx="8906943" cy="5345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4339" tIns="63500" rIns="63500" bIns="63500" numCol="1" spcCol="1270" anchor="ctr" anchorCtr="0">
          <a:noAutofit/>
        </a:bodyPr>
        <a:lstStyle/>
        <a:p>
          <a:pPr marL="0" lvl="0" indent="0" algn="l" defTabSz="1111250">
            <a:lnSpc>
              <a:spcPct val="90000"/>
            </a:lnSpc>
            <a:spcBef>
              <a:spcPct val="0"/>
            </a:spcBef>
            <a:spcAft>
              <a:spcPct val="35000"/>
            </a:spcAft>
            <a:buNone/>
          </a:pPr>
          <a:r>
            <a:rPr lang="es-MX" sz="2500" kern="1200"/>
            <a:t>Tipo de opinión</a:t>
          </a:r>
        </a:p>
      </dsp:txBody>
      <dsp:txXfrm>
        <a:off x="701248" y="1069199"/>
        <a:ext cx="8906943" cy="534599"/>
      </dsp:txXfrm>
    </dsp:sp>
    <dsp:sp modelId="{20D9C594-9DE9-4016-AAB9-8AA222AD3E3F}">
      <dsp:nvSpPr>
        <dsp:cNvPr id="0" name=""/>
        <dsp:cNvSpPr/>
      </dsp:nvSpPr>
      <dsp:spPr>
        <a:xfrm>
          <a:off x="367123" y="1002374"/>
          <a:ext cx="668249" cy="66824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6881BF-1140-4E19-8AEE-C218788C59CC}">
      <dsp:nvSpPr>
        <dsp:cNvPr id="0" name=""/>
        <dsp:cNvSpPr/>
      </dsp:nvSpPr>
      <dsp:spPr>
        <a:xfrm>
          <a:off x="701248" y="1871237"/>
          <a:ext cx="8906943" cy="5345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4339" tIns="63500" rIns="63500" bIns="63500" numCol="1" spcCol="1270" anchor="ctr" anchorCtr="0">
          <a:noAutofit/>
        </a:bodyPr>
        <a:lstStyle/>
        <a:p>
          <a:pPr marL="0" lvl="0" indent="0" algn="l" defTabSz="1111250">
            <a:lnSpc>
              <a:spcPct val="90000"/>
            </a:lnSpc>
            <a:spcBef>
              <a:spcPct val="0"/>
            </a:spcBef>
            <a:spcAft>
              <a:spcPct val="35000"/>
            </a:spcAft>
            <a:buNone/>
          </a:pPr>
          <a:r>
            <a:rPr lang="es-MX" sz="2500" kern="1200"/>
            <a:t>Informe de auditoría</a:t>
          </a:r>
        </a:p>
      </dsp:txBody>
      <dsp:txXfrm>
        <a:off x="701248" y="1871237"/>
        <a:ext cx="8906943" cy="534599"/>
      </dsp:txXfrm>
    </dsp:sp>
    <dsp:sp modelId="{0555DB12-81D3-4128-AFFE-5B43C5D36FB9}">
      <dsp:nvSpPr>
        <dsp:cNvPr id="0" name=""/>
        <dsp:cNvSpPr/>
      </dsp:nvSpPr>
      <dsp:spPr>
        <a:xfrm>
          <a:off x="367123" y="1804412"/>
          <a:ext cx="668249" cy="66824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8EA5FA-6B33-400C-ACD8-E913F23366A5}">
      <dsp:nvSpPr>
        <dsp:cNvPr id="0" name=""/>
        <dsp:cNvSpPr/>
      </dsp:nvSpPr>
      <dsp:spPr>
        <a:xfrm>
          <a:off x="394750" y="2673276"/>
          <a:ext cx="9213441" cy="5345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4339" tIns="63500" rIns="63500" bIns="63500" numCol="1" spcCol="1270" anchor="ctr" anchorCtr="0">
          <a:noAutofit/>
        </a:bodyPr>
        <a:lstStyle/>
        <a:p>
          <a:pPr marL="0" lvl="0" indent="0" algn="l" defTabSz="1111250">
            <a:lnSpc>
              <a:spcPct val="90000"/>
            </a:lnSpc>
            <a:spcBef>
              <a:spcPct val="0"/>
            </a:spcBef>
            <a:spcAft>
              <a:spcPct val="35000"/>
            </a:spcAft>
            <a:buNone/>
          </a:pPr>
          <a:r>
            <a:rPr lang="es-MX" sz="2500" kern="1200"/>
            <a:t>Información Adicional presentada junto con los estados financieros</a:t>
          </a:r>
        </a:p>
      </dsp:txBody>
      <dsp:txXfrm>
        <a:off x="394750" y="2673276"/>
        <a:ext cx="9213441" cy="534599"/>
      </dsp:txXfrm>
    </dsp:sp>
    <dsp:sp modelId="{8DBCF08E-4B8D-4141-B494-D1604615CF82}">
      <dsp:nvSpPr>
        <dsp:cNvPr id="0" name=""/>
        <dsp:cNvSpPr/>
      </dsp:nvSpPr>
      <dsp:spPr>
        <a:xfrm>
          <a:off x="60625" y="2606451"/>
          <a:ext cx="668249" cy="66824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77177-C41E-40F2-815E-EA0B548495AC}">
      <dsp:nvSpPr>
        <dsp:cNvPr id="0" name=""/>
        <dsp:cNvSpPr/>
      </dsp:nvSpPr>
      <dsp:spPr>
        <a:xfrm>
          <a:off x="0" y="28463"/>
          <a:ext cx="10780295" cy="2682312"/>
        </a:xfrm>
        <a:prstGeom prst="rect">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s-MX" sz="2900" kern="1200" dirty="0"/>
            <a:t>La opinión del auditor sobre si los estados financieros han sido preparados en todos los aspectos materiales, de conformidad con el marco de información financiera aplicable, deberá concluir </a:t>
          </a:r>
          <a:r>
            <a:rPr lang="es-MX" sz="2900" u="sng" kern="1200" dirty="0"/>
            <a:t>si ha obtenido seguridad razonable sobre si los estados financieros en su conjunto están libres de incorrección material, debida a fraude o error.</a:t>
          </a:r>
          <a:endParaRPr lang="es-MX" sz="2900" kern="1200" dirty="0"/>
        </a:p>
      </dsp:txBody>
      <dsp:txXfrm>
        <a:off x="0" y="28463"/>
        <a:ext cx="10780295" cy="2682312"/>
      </dsp:txXfrm>
    </dsp:sp>
    <dsp:sp modelId="{B80DA6B4-31FF-46A8-AA6B-7120EDDA78D3}">
      <dsp:nvSpPr>
        <dsp:cNvPr id="0" name=""/>
        <dsp:cNvSpPr/>
      </dsp:nvSpPr>
      <dsp:spPr>
        <a:xfrm>
          <a:off x="0" y="2710776"/>
          <a:ext cx="10780295" cy="1631902"/>
        </a:xfrm>
        <a:prstGeom prst="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s-MX" sz="2900" kern="1200" dirty="0"/>
            <a:t>También tendrá en consideración los aspectos cualitativos de las prácticas contables de la entidad, incluidos los indicadores de posible sesgo en los juicios de la dirección.</a:t>
          </a:r>
        </a:p>
      </dsp:txBody>
      <dsp:txXfrm>
        <a:off x="0" y="2710776"/>
        <a:ext cx="10780295" cy="16319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17C86-CB17-4E85-99F5-E58796FB720D}">
      <dsp:nvSpPr>
        <dsp:cNvPr id="0" name=""/>
        <dsp:cNvSpPr/>
      </dsp:nvSpPr>
      <dsp:spPr>
        <a:xfrm>
          <a:off x="0" y="48826"/>
          <a:ext cx="10515600" cy="594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4EC9B2A-3057-4F95-A164-CC4A0EB4DD4E}">
      <dsp:nvSpPr>
        <dsp:cNvPr id="0" name=""/>
        <dsp:cNvSpPr/>
      </dsp:nvSpPr>
      <dsp:spPr>
        <a:xfrm>
          <a:off x="179827" y="182581"/>
          <a:ext cx="327278" cy="3269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2B72097-D799-42B0-8627-CA5C3C4A6ECC}">
      <dsp:nvSpPr>
        <dsp:cNvPr id="0" name=""/>
        <dsp:cNvSpPr/>
      </dsp:nvSpPr>
      <dsp:spPr>
        <a:xfrm>
          <a:off x="686932" y="48826"/>
          <a:ext cx="9797633" cy="65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13" tIns="68813" rIns="68813" bIns="68813" numCol="1" spcCol="1270" anchor="ctr" anchorCtr="0">
          <a:noAutofit/>
        </a:bodyPr>
        <a:lstStyle/>
        <a:p>
          <a:pPr marL="0" lvl="0" indent="0" algn="l" defTabSz="800100">
            <a:lnSpc>
              <a:spcPct val="100000"/>
            </a:lnSpc>
            <a:spcBef>
              <a:spcPct val="0"/>
            </a:spcBef>
            <a:spcAft>
              <a:spcPct val="35000"/>
            </a:spcAft>
            <a:buNone/>
          </a:pPr>
          <a:r>
            <a:rPr lang="es-MX" sz="1800" kern="1200" dirty="0"/>
            <a:t>Los estados financieros revelan adecuadamente las </a:t>
          </a:r>
          <a:r>
            <a:rPr lang="es-MX" sz="1800" b="1" i="1" kern="1200" dirty="0"/>
            <a:t>políticas contables significativas </a:t>
          </a:r>
          <a:r>
            <a:rPr lang="es-MX" sz="1800" kern="1200" dirty="0"/>
            <a:t>seleccionadas y aplicadas;</a:t>
          </a:r>
          <a:endParaRPr lang="en-US" sz="1800" kern="1200" dirty="0"/>
        </a:p>
      </dsp:txBody>
      <dsp:txXfrm>
        <a:off x="686932" y="48826"/>
        <a:ext cx="9797633" cy="650202"/>
      </dsp:txXfrm>
    </dsp:sp>
    <dsp:sp modelId="{B21C8B92-A528-46E6-B11F-4EFC1CC94CE3}">
      <dsp:nvSpPr>
        <dsp:cNvPr id="0" name=""/>
        <dsp:cNvSpPr/>
      </dsp:nvSpPr>
      <dsp:spPr>
        <a:xfrm>
          <a:off x="0" y="861578"/>
          <a:ext cx="10515600" cy="594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370F8C3-1E80-441A-9C47-826B13AC45AB}">
      <dsp:nvSpPr>
        <dsp:cNvPr id="0" name=""/>
        <dsp:cNvSpPr/>
      </dsp:nvSpPr>
      <dsp:spPr>
        <a:xfrm>
          <a:off x="179827" y="995334"/>
          <a:ext cx="327278" cy="3269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4255E73-08F7-4C35-9456-F668E9844B93}">
      <dsp:nvSpPr>
        <dsp:cNvPr id="0" name=""/>
        <dsp:cNvSpPr/>
      </dsp:nvSpPr>
      <dsp:spPr>
        <a:xfrm>
          <a:off x="686932" y="861578"/>
          <a:ext cx="9797633" cy="65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13" tIns="68813" rIns="68813" bIns="68813" numCol="1" spcCol="1270" anchor="ctr" anchorCtr="0">
          <a:noAutofit/>
        </a:bodyPr>
        <a:lstStyle/>
        <a:p>
          <a:pPr marL="0" lvl="0" indent="0" algn="l" defTabSz="800100">
            <a:lnSpc>
              <a:spcPct val="100000"/>
            </a:lnSpc>
            <a:spcBef>
              <a:spcPct val="0"/>
            </a:spcBef>
            <a:spcAft>
              <a:spcPct val="35000"/>
            </a:spcAft>
            <a:buNone/>
          </a:pPr>
          <a:r>
            <a:rPr lang="es-MX" sz="1800" kern="1200" dirty="0"/>
            <a:t>las políticas contables seleccionadas y aplicadas son congruentes con el </a:t>
          </a:r>
          <a:r>
            <a:rPr lang="es-MX" sz="1800" b="1" i="1" kern="1200" dirty="0"/>
            <a:t>marco de información financiera contable</a:t>
          </a:r>
          <a:r>
            <a:rPr lang="es-MX" sz="1800" kern="1200" dirty="0"/>
            <a:t>, así como adecuadas:</a:t>
          </a:r>
          <a:endParaRPr lang="en-US" sz="1800" kern="1200" dirty="0"/>
        </a:p>
      </dsp:txBody>
      <dsp:txXfrm>
        <a:off x="686932" y="861578"/>
        <a:ext cx="9797633" cy="650202"/>
      </dsp:txXfrm>
    </dsp:sp>
    <dsp:sp modelId="{64574E1A-0B29-4AA7-939D-4E14DF96DBE3}">
      <dsp:nvSpPr>
        <dsp:cNvPr id="0" name=""/>
        <dsp:cNvSpPr/>
      </dsp:nvSpPr>
      <dsp:spPr>
        <a:xfrm>
          <a:off x="0" y="1655837"/>
          <a:ext cx="10515600" cy="594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68A2B1A-87EF-43DC-87D9-26CDEFC00C50}">
      <dsp:nvSpPr>
        <dsp:cNvPr id="0" name=""/>
        <dsp:cNvSpPr/>
      </dsp:nvSpPr>
      <dsp:spPr>
        <a:xfrm>
          <a:off x="179827" y="1808087"/>
          <a:ext cx="327278" cy="32695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E6499ED-03B8-4D56-9F11-F877B294B3AC}">
      <dsp:nvSpPr>
        <dsp:cNvPr id="0" name=""/>
        <dsp:cNvSpPr/>
      </dsp:nvSpPr>
      <dsp:spPr>
        <a:xfrm>
          <a:off x="686932" y="1674331"/>
          <a:ext cx="9797633" cy="65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13" tIns="68813" rIns="68813" bIns="68813" numCol="1" spcCol="1270" anchor="ctr" anchorCtr="0">
          <a:noAutofit/>
        </a:bodyPr>
        <a:lstStyle/>
        <a:p>
          <a:pPr marL="0" lvl="0" indent="0" algn="l" defTabSz="800100">
            <a:lnSpc>
              <a:spcPct val="100000"/>
            </a:lnSpc>
            <a:spcBef>
              <a:spcPct val="0"/>
            </a:spcBef>
            <a:spcAft>
              <a:spcPct val="35000"/>
            </a:spcAft>
            <a:buNone/>
          </a:pPr>
          <a:r>
            <a:rPr lang="es-MX" sz="1800" kern="1200" dirty="0"/>
            <a:t>las </a:t>
          </a:r>
          <a:r>
            <a:rPr lang="es-MX" sz="1800" b="1" i="1" kern="1200" dirty="0"/>
            <a:t>estimaciones contables</a:t>
          </a:r>
          <a:r>
            <a:rPr lang="es-MX" sz="1800" kern="1200" dirty="0"/>
            <a:t> realizadas por la dirección son razonables;</a:t>
          </a:r>
          <a:endParaRPr lang="en-US" sz="1800" kern="1200" dirty="0"/>
        </a:p>
      </dsp:txBody>
      <dsp:txXfrm>
        <a:off x="686932" y="1674331"/>
        <a:ext cx="9797633" cy="650202"/>
      </dsp:txXfrm>
    </dsp:sp>
    <dsp:sp modelId="{3AFDCE6C-F271-4706-9935-1255C5C7D5B9}">
      <dsp:nvSpPr>
        <dsp:cNvPr id="0" name=""/>
        <dsp:cNvSpPr/>
      </dsp:nvSpPr>
      <dsp:spPr>
        <a:xfrm>
          <a:off x="0" y="2455000"/>
          <a:ext cx="10515600" cy="594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A0C9B07-7EE5-4BEC-A6AE-D05C8419AD9D}">
      <dsp:nvSpPr>
        <dsp:cNvPr id="0" name=""/>
        <dsp:cNvSpPr/>
      </dsp:nvSpPr>
      <dsp:spPr>
        <a:xfrm>
          <a:off x="179827" y="2620839"/>
          <a:ext cx="327278" cy="32695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DDDB5B7-2D48-43C4-BAA8-A20D074AB6E1}">
      <dsp:nvSpPr>
        <dsp:cNvPr id="0" name=""/>
        <dsp:cNvSpPr/>
      </dsp:nvSpPr>
      <dsp:spPr>
        <a:xfrm>
          <a:off x="686932" y="2487083"/>
          <a:ext cx="9797633" cy="65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13" tIns="68813" rIns="68813" bIns="68813" numCol="1" spcCol="1270" anchor="ctr" anchorCtr="0">
          <a:noAutofit/>
        </a:bodyPr>
        <a:lstStyle/>
        <a:p>
          <a:pPr marL="0" lvl="0" indent="0" algn="l" defTabSz="800100">
            <a:lnSpc>
              <a:spcPct val="100000"/>
            </a:lnSpc>
            <a:spcBef>
              <a:spcPct val="0"/>
            </a:spcBef>
            <a:spcAft>
              <a:spcPct val="35000"/>
            </a:spcAft>
            <a:buNone/>
          </a:pPr>
          <a:r>
            <a:rPr lang="es-MX" sz="1800" kern="1200" dirty="0"/>
            <a:t>la </a:t>
          </a:r>
          <a:r>
            <a:rPr lang="es-MX" sz="1800" b="1" i="1" kern="1200" dirty="0"/>
            <a:t>información presentada en los estados financieros</a:t>
          </a:r>
          <a:r>
            <a:rPr lang="es-MX" sz="1800" kern="1200" dirty="0"/>
            <a:t> es relevante, fiable, comparable y comprensible;</a:t>
          </a:r>
          <a:endParaRPr lang="en-US" sz="1800" kern="1200" dirty="0"/>
        </a:p>
      </dsp:txBody>
      <dsp:txXfrm>
        <a:off x="686932" y="2487083"/>
        <a:ext cx="9797633" cy="650202"/>
      </dsp:txXfrm>
    </dsp:sp>
    <dsp:sp modelId="{DF4A61A5-912D-4E0C-8A3C-1E7EDB02FFFD}">
      <dsp:nvSpPr>
        <dsp:cNvPr id="0" name=""/>
        <dsp:cNvSpPr/>
      </dsp:nvSpPr>
      <dsp:spPr>
        <a:xfrm>
          <a:off x="0" y="3299836"/>
          <a:ext cx="10515600" cy="9455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6B15D13-EBF1-46C8-9AD2-54C0EE6393DD}">
      <dsp:nvSpPr>
        <dsp:cNvPr id="0" name=""/>
        <dsp:cNvSpPr/>
      </dsp:nvSpPr>
      <dsp:spPr>
        <a:xfrm>
          <a:off x="179827" y="3609127"/>
          <a:ext cx="327278" cy="32695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E933F1A-0441-453F-9D56-5F8701FBA114}">
      <dsp:nvSpPr>
        <dsp:cNvPr id="0" name=""/>
        <dsp:cNvSpPr/>
      </dsp:nvSpPr>
      <dsp:spPr>
        <a:xfrm>
          <a:off x="686932" y="3475371"/>
          <a:ext cx="9797633" cy="65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13" tIns="68813" rIns="68813" bIns="68813" numCol="1" spcCol="1270" anchor="ctr" anchorCtr="0">
          <a:noAutofit/>
        </a:bodyPr>
        <a:lstStyle/>
        <a:p>
          <a:pPr marL="0" lvl="0" indent="0" algn="l" defTabSz="800100">
            <a:lnSpc>
              <a:spcPct val="100000"/>
            </a:lnSpc>
            <a:spcBef>
              <a:spcPct val="0"/>
            </a:spcBef>
            <a:spcAft>
              <a:spcPct val="35000"/>
            </a:spcAft>
            <a:buNone/>
          </a:pPr>
          <a:r>
            <a:rPr lang="es-MX" sz="1800" kern="1200" dirty="0"/>
            <a:t>los </a:t>
          </a:r>
          <a:r>
            <a:rPr lang="es-MX" sz="1800" b="1" i="1" kern="1200" dirty="0"/>
            <a:t>estados financieros revelan</a:t>
          </a:r>
          <a:r>
            <a:rPr lang="es-MX" sz="1800" kern="1200" dirty="0"/>
            <a:t> información adecuada que permita a los usuarios entender el efecto de las transacciones y los hechos que resultan materiales sobre la información contenida en los estados financieros; y</a:t>
          </a:r>
          <a:endParaRPr lang="en-US" sz="1800" kern="1200" dirty="0"/>
        </a:p>
      </dsp:txBody>
      <dsp:txXfrm>
        <a:off x="686932" y="3475371"/>
        <a:ext cx="9797633" cy="650202"/>
      </dsp:txXfrm>
    </dsp:sp>
    <dsp:sp modelId="{F0DEB029-395D-4501-832A-3668D554F10E}">
      <dsp:nvSpPr>
        <dsp:cNvPr id="0" name=""/>
        <dsp:cNvSpPr/>
      </dsp:nvSpPr>
      <dsp:spPr>
        <a:xfrm>
          <a:off x="0" y="4407927"/>
          <a:ext cx="10515600" cy="594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CF715B4-65C7-4A60-99BA-7D6FF9022853}">
      <dsp:nvSpPr>
        <dsp:cNvPr id="0" name=""/>
        <dsp:cNvSpPr/>
      </dsp:nvSpPr>
      <dsp:spPr>
        <a:xfrm>
          <a:off x="179827" y="4541683"/>
          <a:ext cx="327278" cy="32695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5E8F0A5-5666-471A-9C0F-C5094447D969}">
      <dsp:nvSpPr>
        <dsp:cNvPr id="0" name=""/>
        <dsp:cNvSpPr/>
      </dsp:nvSpPr>
      <dsp:spPr>
        <a:xfrm>
          <a:off x="686932" y="4407927"/>
          <a:ext cx="9797633" cy="65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13" tIns="68813" rIns="68813" bIns="68813" numCol="1" spcCol="1270" anchor="ctr" anchorCtr="0">
          <a:noAutofit/>
        </a:bodyPr>
        <a:lstStyle/>
        <a:p>
          <a:pPr marL="0" lvl="0" indent="0" algn="l" defTabSz="800100">
            <a:lnSpc>
              <a:spcPct val="100000"/>
            </a:lnSpc>
            <a:spcBef>
              <a:spcPct val="0"/>
            </a:spcBef>
            <a:spcAft>
              <a:spcPct val="35000"/>
            </a:spcAft>
            <a:buNone/>
          </a:pPr>
          <a:r>
            <a:rPr lang="es-MX" sz="1800" kern="1200" dirty="0"/>
            <a:t>la </a:t>
          </a:r>
          <a:r>
            <a:rPr lang="es-MX" sz="1800" b="1" i="1" kern="1200" dirty="0"/>
            <a:t>terminología empleada en los estados financieros</a:t>
          </a:r>
          <a:r>
            <a:rPr lang="es-MX" sz="1800" kern="1200" dirty="0"/>
            <a:t>, incluido el título de cada estado financiero, es adecuada</a:t>
          </a:r>
          <a:endParaRPr lang="en-US" sz="1800" kern="1200" dirty="0"/>
        </a:p>
      </dsp:txBody>
      <dsp:txXfrm>
        <a:off x="686932" y="4407927"/>
        <a:ext cx="9797633" cy="650202"/>
      </dsp:txXfrm>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44FB4-B043-475A-86EF-B767DC54EB83}" type="datetimeFigureOut">
              <a:rPr lang="es-MX" smtClean="0"/>
              <a:t>21/07/2022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5987F8-B566-475E-A5D5-5D0A82542BB0}" type="slidenum">
              <a:rPr lang="es-MX" smtClean="0"/>
              <a:t>‹Nº›</a:t>
            </a:fld>
            <a:endParaRPr lang="es-MX"/>
          </a:p>
        </p:txBody>
      </p:sp>
    </p:spTree>
    <p:extLst>
      <p:ext uri="{BB962C8B-B14F-4D97-AF65-F5344CB8AC3E}">
        <p14:creationId xmlns:p14="http://schemas.microsoft.com/office/powerpoint/2010/main" val="1023302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fld id="{BF5987F8-B566-475E-A5D5-5D0A82542BB0}" type="slidenum">
              <a:rPr lang="es-MX" smtClean="0"/>
              <a:t>1</a:t>
            </a:fld>
            <a:endParaRPr lang="es-MX"/>
          </a:p>
        </p:txBody>
      </p:sp>
    </p:spTree>
    <p:extLst>
      <p:ext uri="{BB962C8B-B14F-4D97-AF65-F5344CB8AC3E}">
        <p14:creationId xmlns:p14="http://schemas.microsoft.com/office/powerpoint/2010/main" val="3655936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auditor se formará una opinión sobre si los estados financieros han sido preparados, en todos los aspectos materiales, de conformidad con el marco de información financiera aplicable.</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Con el fin de formase dicha opinión, el auditor concluirá si ha obtenido seguridad razonable sobre si los estados financieros en su conjunto están libres de incorreción material, debida a fraude o error, tomando en cuenta: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la conclusión del auditor, de conformidad con la NIA 330 (Respuestas del auditor a los riesgos valorados), sobre si ha obtenido evidencia de auditoría suficiente y adecuada.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la conclusión del auditor, de conformidad con la NIA 450 (Evaluación de las incorrecciones identificadas durante la realización de la auditoría), sobre si las incorrecciones no corregidas son materiales, individualmente o de forma agregada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BF5987F8-B566-475E-A5D5-5D0A82542BB0}" type="slidenum">
              <a:rPr lang="es-MX" smtClean="0"/>
              <a:t>10</a:t>
            </a:fld>
            <a:endParaRPr lang="es-MX"/>
          </a:p>
        </p:txBody>
      </p:sp>
    </p:spTree>
    <p:extLst>
      <p:ext uri="{BB962C8B-B14F-4D97-AF65-F5344CB8AC3E}">
        <p14:creationId xmlns:p14="http://schemas.microsoft.com/office/powerpoint/2010/main" val="1119737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También tendrá en consideración los aspectos cualitativos de las prácticas contables de la entidad, incluidos los indicadores de posible sesgo en los juicios de la dirección.</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Teniendo en cuenta los requerimientos del marco de información financiera aplicable, el auditor evaluará si:</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11</a:t>
            </a:fld>
            <a:endParaRPr lang="es-MX"/>
          </a:p>
        </p:txBody>
      </p:sp>
    </p:spTree>
    <p:extLst>
      <p:ext uri="{BB962C8B-B14F-4D97-AF65-F5344CB8AC3E}">
        <p14:creationId xmlns:p14="http://schemas.microsoft.com/office/powerpoint/2010/main" val="2627142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Adicionalmente, tratándose de auditorías realizadas a Estados Financieros preparados de conformidad con un marco de imagen fiel, el auditor considerará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La presentación, estructura y contenido globales de los estados financieros; y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si los estados financieros, incluidas las notas explicativas presentan las transacciones y los hechos subyacentes de modo que logren la presentación fiel.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BF5987F8-B566-475E-A5D5-5D0A82542BB0}" type="slidenum">
              <a:rPr lang="es-MX" smtClean="0"/>
              <a:t>12</a:t>
            </a:fld>
            <a:endParaRPr lang="es-MX"/>
          </a:p>
        </p:txBody>
      </p:sp>
    </p:spTree>
    <p:extLst>
      <p:ext uri="{BB962C8B-B14F-4D97-AF65-F5344CB8AC3E}">
        <p14:creationId xmlns:p14="http://schemas.microsoft.com/office/powerpoint/2010/main" val="975323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auditor expresará una opinión no modificada (favorable) cuando concluya que los estados financieros han sido preparados, en todos los aspectos materiales, de conformidad con el marco de información financiera aplicable.</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auditor expresará una opinión modificada en el informe de auditoría, de conformidad con la NIA 705, cuando: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Calibri" panose="020F0502020204030204" pitchFamily="34" charset="0"/>
              <a:buChar char="-"/>
            </a:pPr>
            <a:r>
              <a:rPr lang="es-MX" sz="1800" dirty="0">
                <a:effectLst/>
                <a:latin typeface="Times New Roman" panose="02020603050405020304" pitchFamily="18" charset="0"/>
                <a:ea typeface="Calibri" panose="020F0502020204030204" pitchFamily="34" charset="0"/>
              </a:rPr>
              <a:t>concluya que, sobre la base de la evidencia de auditoría obtenida, los estados financieros en su conjunto no están libres de incorrección material; o</a:t>
            </a:r>
          </a:p>
          <a:p>
            <a:pPr marL="342900" lvl="0" indent="-342900" algn="just">
              <a:lnSpc>
                <a:spcPct val="150000"/>
              </a:lnSpc>
              <a:buFont typeface="Calibri" panose="020F0502020204030204" pitchFamily="34" charset="0"/>
              <a:buChar char="-"/>
            </a:pPr>
            <a:r>
              <a:rPr lang="es-MX" sz="1800" dirty="0">
                <a:effectLst/>
                <a:latin typeface="Times New Roman" panose="02020603050405020304" pitchFamily="18" charset="0"/>
                <a:ea typeface="Calibri" panose="020F0502020204030204" pitchFamily="34" charset="0"/>
              </a:rPr>
              <a:t>no pueda obtener evidencia de auditoría suficiente y adecuada para concluir que los estados financieros en su conjunto están libres de incorrección material.</a:t>
            </a:r>
          </a:p>
        </p:txBody>
      </p:sp>
      <p:sp>
        <p:nvSpPr>
          <p:cNvPr id="4" name="Marcador de número de diapositiva 3"/>
          <p:cNvSpPr>
            <a:spLocks noGrp="1"/>
          </p:cNvSpPr>
          <p:nvPr>
            <p:ph type="sldNum" sz="quarter" idx="5"/>
          </p:nvPr>
        </p:nvSpPr>
        <p:spPr/>
        <p:txBody>
          <a:bodyPr/>
          <a:lstStyle/>
          <a:p>
            <a:fld id="{BF5987F8-B566-475E-A5D5-5D0A82542BB0}" type="slidenum">
              <a:rPr lang="es-MX" smtClean="0"/>
              <a:t>13</a:t>
            </a:fld>
            <a:endParaRPr lang="es-MX"/>
          </a:p>
        </p:txBody>
      </p:sp>
    </p:spTree>
    <p:extLst>
      <p:ext uri="{BB962C8B-B14F-4D97-AF65-F5344CB8AC3E}">
        <p14:creationId xmlns:p14="http://schemas.microsoft.com/office/powerpoint/2010/main" val="1363409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El informe de auditoría llevará un título que indique con claridad que se trata del informe de un auditor independiente. Irá dirigido a quien corresponda, en función de las circunstancias del encargo.</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La primera sección del Informe contendrá la opinión del auditor:</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en la cual también se identificará a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la entidad cuyos estados financieros fueron auditados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se mencionarán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los estados financieros auditados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se nombrarán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cada estado que forma parte de los estados financieros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se remitirá a las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notas explicativas</a:t>
            </a:r>
            <a:r>
              <a:rPr lang="es-MX" sz="1800" dirty="0">
                <a:effectLst/>
                <a:latin typeface="Calibri" panose="020F0502020204030204" pitchFamily="34" charset="0"/>
                <a:ea typeface="Calibri" panose="020F0502020204030204" pitchFamily="34" charset="0"/>
                <a:cs typeface="Times New Roman" panose="02020603050405020304" pitchFamily="18" charset="0"/>
              </a:rPr>
              <a:t>, así como al resumen de las políticas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contables significativas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especificará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la fecha o el periodo</a:t>
            </a:r>
            <a:r>
              <a:rPr lang="es-MX" sz="1800" dirty="0">
                <a:effectLst/>
                <a:latin typeface="Calibri" panose="020F0502020204030204" pitchFamily="34" charset="0"/>
                <a:ea typeface="Calibri" panose="020F0502020204030204" pitchFamily="34" charset="0"/>
                <a:cs typeface="Times New Roman" panose="02020603050405020304" pitchFamily="18" charset="0"/>
              </a:rPr>
              <a:t> que cubre cada uno de los estados financieros.</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Para expresar una opinión no modificada (favorable) sobre unos estados financieros preparados de conformidad con un marco de imagen fiel</a:t>
            </a:r>
          </a:p>
          <a:p>
            <a:pPr algn="just">
              <a:lnSpc>
                <a:spcPct val="150000"/>
              </a:lnSpc>
            </a:pPr>
            <a:r>
              <a:rPr lang="es-MX" sz="1800" b="1" dirty="0">
                <a:effectLst/>
                <a:latin typeface="Calibri" panose="020F0502020204030204" pitchFamily="34" charset="0"/>
                <a:ea typeface="Calibri" panose="020F0502020204030204" pitchFamily="34" charset="0"/>
                <a:cs typeface="Times New Roman" panose="02020603050405020304" pitchFamily="18" charset="0"/>
              </a:rPr>
              <a:t>En nuestra opinión, los estados financieros adjuntos presentan fielmente, en todos los aspectos materiales</a:t>
            </a:r>
            <a:r>
              <a:rPr lang="es-MX" sz="1800" dirty="0">
                <a:effectLst/>
                <a:latin typeface="Calibri" panose="020F0502020204030204" pitchFamily="34" charset="0"/>
                <a:ea typeface="Calibri" panose="020F0502020204030204" pitchFamily="34" charset="0"/>
                <a:cs typeface="Times New Roman" panose="02020603050405020304" pitchFamily="18" charset="0"/>
              </a:rPr>
              <a:t>, [ … ]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de conformidad con</a:t>
            </a:r>
            <a:r>
              <a:rPr lang="es-MX" sz="1800" dirty="0">
                <a:effectLst/>
                <a:latin typeface="Calibri" panose="020F0502020204030204" pitchFamily="34" charset="0"/>
                <a:ea typeface="Calibri" panose="020F0502020204030204" pitchFamily="34" charset="0"/>
                <a:cs typeface="Times New Roman" panose="02020603050405020304" pitchFamily="18" charset="0"/>
              </a:rPr>
              <a:t> [el marco de información financiera aplicable] o</a:t>
            </a:r>
          </a:p>
          <a:p>
            <a:pPr algn="just">
              <a:lnSpc>
                <a:spcPct val="150000"/>
              </a:lnSpc>
            </a:pPr>
            <a:r>
              <a:rPr lang="es-MX" sz="1800" b="1" dirty="0">
                <a:effectLst/>
                <a:latin typeface="Calibri" panose="020F0502020204030204" pitchFamily="34" charset="0"/>
                <a:ea typeface="Calibri" panose="020F0502020204030204" pitchFamily="34" charset="0"/>
                <a:cs typeface="Times New Roman" panose="02020603050405020304" pitchFamily="18" charset="0"/>
              </a:rPr>
              <a:t>En nuestra opinión, los estados financieros adjuntos expresan la imagen fiel de</a:t>
            </a:r>
            <a:r>
              <a:rPr lang="es-MX" sz="1800" dirty="0">
                <a:effectLst/>
                <a:latin typeface="Calibri" panose="020F0502020204030204" pitchFamily="34" charset="0"/>
                <a:ea typeface="Calibri" panose="020F0502020204030204" pitchFamily="34" charset="0"/>
                <a:cs typeface="Times New Roman" panose="02020603050405020304" pitchFamily="18" charset="0"/>
              </a:rPr>
              <a:t> [ … ] de conformidad con [el marco de información financiera aplicable].</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Para expresar una opinión no modificada (favorable)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sobre unos estados financieros preparados de conformidad con un marco de cumplimiento, la opinión del auditor indicará que los estados financieros adjuntos han sido preparados, en todos los aspectos materiales, de conformidad con [el marco de información financiera aplicable]</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Fundamento de la opinión</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manifieste que la auditoría se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llevó a cabo de conformidad con las Normas Internacionales de Auditoría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b="1" dirty="0">
                <a:effectLst/>
                <a:latin typeface="Calibri" panose="020F0502020204030204" pitchFamily="34" charset="0"/>
                <a:ea typeface="Calibri" panose="020F0502020204030204" pitchFamily="34" charset="0"/>
                <a:cs typeface="Times New Roman" panose="02020603050405020304" pitchFamily="18" charset="0"/>
              </a:rPr>
              <a:t>haga referencia a la sección del informe de auditoría en la que se describan las responsabilidades del auditor </a:t>
            </a:r>
            <a:r>
              <a:rPr lang="es-MX" sz="1800" dirty="0">
                <a:effectLst/>
                <a:latin typeface="Calibri" panose="020F0502020204030204" pitchFamily="34" charset="0"/>
                <a:ea typeface="Calibri" panose="020F0502020204030204" pitchFamily="34" charset="0"/>
                <a:cs typeface="Times New Roman" panose="02020603050405020304" pitchFamily="18" charset="0"/>
              </a:rPr>
              <a:t>de conformidad con las NIA;</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incluya una declaración de que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el auditor es independiente de la entidad </a:t>
            </a:r>
            <a:r>
              <a:rPr lang="es-MX" sz="1800" dirty="0">
                <a:effectLst/>
                <a:latin typeface="Calibri" panose="020F0502020204030204" pitchFamily="34" charset="0"/>
                <a:ea typeface="Calibri" panose="020F0502020204030204" pitchFamily="34" charset="0"/>
                <a:cs typeface="Times New Roman" panose="02020603050405020304" pitchFamily="18" charset="0"/>
              </a:rPr>
              <a:t>de conformidad con los requerimientos de ética aplicables relativos a la auditoría</a:t>
            </a:r>
          </a:p>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manifieste si el auditor considera que </a:t>
            </a:r>
            <a:r>
              <a:rPr lang="es-MX" sz="1800" b="1" dirty="0">
                <a:effectLst/>
                <a:latin typeface="Calibri" panose="020F0502020204030204" pitchFamily="34" charset="0"/>
                <a:ea typeface="Calibri" panose="020F0502020204030204" pitchFamily="34" charset="0"/>
                <a:cs typeface="Times New Roman" panose="02020603050405020304" pitchFamily="18" charset="0"/>
              </a:rPr>
              <a:t>la evidencia de auditoría que ha obtenido proporciona una base suficiente y adecuada</a:t>
            </a:r>
            <a:r>
              <a:rPr lang="es-MX" sz="1800" dirty="0">
                <a:effectLst/>
                <a:latin typeface="Calibri" panose="020F0502020204030204" pitchFamily="34" charset="0"/>
                <a:ea typeface="Calibri" panose="020F0502020204030204" pitchFamily="34" charset="0"/>
                <a:cs typeface="Times New Roman" panose="02020603050405020304" pitchFamily="18" charset="0"/>
              </a:rPr>
              <a:t> para la opinión del auditor.</a:t>
            </a:r>
          </a:p>
          <a:p>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14</a:t>
            </a:fld>
            <a:endParaRPr lang="es-MX"/>
          </a:p>
        </p:txBody>
      </p:sp>
    </p:spTree>
    <p:extLst>
      <p:ext uri="{BB962C8B-B14F-4D97-AF65-F5344CB8AC3E}">
        <p14:creationId xmlns:p14="http://schemas.microsoft.com/office/powerpoint/2010/main" val="1702414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Empezaré mencionando los antecedentes del Informe de Auditoría, actualmente vinculado a la Norma Internacional de Auditoría 700.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Se tiene que este, antes conocido como dictamen de auditoría o del auditor, no fue modificado entre 1955 y 2012, año en que se modificaron su objetivo, formato y se le adicionaron párrafos. De igual manera, en 2016 se vuelve a modificar, adicionándole particularmente párrafos referentes a las responsabilidades de la administración y de los auditores.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Estos cambios fueron el resultado de los escándalos financieros de principios de los dos miles en el cual se vieron involucradas firmas auditoras, mismas que habiendo determinado dictámenes limpios posteriormente se evidenciaron importantes errores y fraudes en las entidades auditadas.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BF5987F8-B566-475E-A5D5-5D0A82542BB0}" type="slidenum">
              <a:rPr lang="es-MX" smtClean="0"/>
              <a:t>2</a:t>
            </a:fld>
            <a:endParaRPr lang="es-MX"/>
          </a:p>
        </p:txBody>
      </p:sp>
    </p:spTree>
    <p:extLst>
      <p:ext uri="{BB962C8B-B14F-4D97-AF65-F5344CB8AC3E}">
        <p14:creationId xmlns:p14="http://schemas.microsoft.com/office/powerpoint/2010/main" val="3646165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Ahora, en cuanto las particularidades que contiene el informe a partir de sus modificaciones, tenemos las siguientes: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de 2012 o informe de cuatro párrafos…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MX" sz="1800" dirty="0">
                <a:effectLst/>
                <a:latin typeface="Times New Roman" panose="02020603050405020304" pitchFamily="18" charset="0"/>
                <a:ea typeface="Times New Roman" panose="02020603050405020304" pitchFamily="18" charset="0"/>
              </a:rPr>
              <a:t>El primero que comprende el título que ahora corresponde a informe y no a dictamen</a:t>
            </a: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segundo respecto de las responsabilidades de la administración, en el que, de manera general, se hace constar que es esta la responsable de la implantación del control interno para prevenir fraudes y errores importantes.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tercero en el cual el auditor expone sus responsabilidades, referente de la ética, planeación, y a la ejecución de una seguridad razonable de que los estados financieros están libres de errores y fraudes importantes.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tabLst>
                <a:tab pos="457200" algn="l"/>
              </a:tabLst>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Por último, estaba la opinión, que realiza el auditor conforme a su experiencia y juicio basado sobre la evidencia obtenida durante la auditoría.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BF5987F8-B566-475E-A5D5-5D0A82542BB0}" type="slidenum">
              <a:rPr lang="es-MX" smtClean="0"/>
              <a:t>3</a:t>
            </a:fld>
            <a:endParaRPr lang="es-MX"/>
          </a:p>
        </p:txBody>
      </p:sp>
    </p:spTree>
    <p:extLst>
      <p:ext uri="{BB962C8B-B14F-4D97-AF65-F5344CB8AC3E}">
        <p14:creationId xmlns:p14="http://schemas.microsoft.com/office/powerpoint/2010/main" val="223152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Al informe de 2016, mismo que es el actualmente regulado por esta NIA, se le introdujeron modificaciones para generar mayor certidumbre en los usuarios. En el caso de las entidades listadas, es decir que cotizan en alguna bolsa de valores, situación qué esta normada por la NIA 701.</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Además, se espera que se realice una valoración específica del negocio en marcha, es decir determinar la viabilidad futura del mismo, situación que es determinada por el cliente y revisada y revelada por el auditor.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Por último, en cuanto a las responsabilidades del auditor, se buscan mayores niveles de especificidad en cuanto a la seguridad razonable de que los estados financieros están libres de fraude o error, así como de su razonamiento, criterios e implicaciones.</a:t>
            </a:r>
          </a:p>
          <a:p>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4</a:t>
            </a:fld>
            <a:endParaRPr lang="es-MX"/>
          </a:p>
        </p:txBody>
      </p:sp>
    </p:spTree>
    <p:extLst>
      <p:ext uri="{BB962C8B-B14F-4D97-AF65-F5344CB8AC3E}">
        <p14:creationId xmlns:p14="http://schemas.microsoft.com/office/powerpoint/2010/main" val="302718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Bien, tratándose de las NIA 700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Esta tiene la finalidad de delinear la forma en que debe establecerse el informe del auditor, que será el único documento que se entregará, no solamente al cliente, sino a la comunidad financiera, y en el cual se basarán los usuarios para tomar decisiones.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Es importante mencionar que esta NIA debe interpretarse en conjunto con la NIA 200, referente a los Objetivos globales del auditor independiente y realización de la auditoría de conformidad con las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Normas Internacionales de Auditoría.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5</a:t>
            </a:fld>
            <a:endParaRPr lang="es-MX"/>
          </a:p>
        </p:txBody>
      </p:sp>
    </p:spTree>
    <p:extLst>
      <p:ext uri="{BB962C8B-B14F-4D97-AF65-F5344CB8AC3E}">
        <p14:creationId xmlns:p14="http://schemas.microsoft.com/office/powerpoint/2010/main" val="1264294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Sus alcances comprenden las responsabilidades del auditor al formarse una opinión sobre los estados financieros, y además se refieren a la estructura y el contenido del informe de auditoría.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dirty="0">
                <a:effectLst/>
                <a:latin typeface="Times New Roman" panose="02020603050405020304" pitchFamily="18" charset="0"/>
                <a:ea typeface="Calibri" panose="020F0502020204030204" pitchFamily="34" charset="0"/>
              </a:rPr>
              <a:t>Sus objetivos son la formación de una opinión sobre los estados financieros basada en una evaluación de las conclusiones extraídas de la evidencia de auditoría obtenida; y la expresión de dicha opinión con claridad mediante un informe escrito.</a:t>
            </a:r>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6</a:t>
            </a:fld>
            <a:endParaRPr lang="es-MX"/>
          </a:p>
        </p:txBody>
      </p:sp>
    </p:spTree>
    <p:extLst>
      <p:ext uri="{BB962C8B-B14F-4D97-AF65-F5344CB8AC3E}">
        <p14:creationId xmlns:p14="http://schemas.microsoft.com/office/powerpoint/2010/main" val="1135301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Sus objetivos son la formación de una opinión sobre los estados financieros, basada en una evaluación de las conclusiones extraídas de la evidencia de auditoría obtenida; y la expresión de dicha opinión con claridad mediante un informe escrito.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BF5987F8-B566-475E-A5D5-5D0A82542BB0}" type="slidenum">
              <a:rPr lang="es-MX" smtClean="0"/>
              <a:t>7</a:t>
            </a:fld>
            <a:endParaRPr lang="es-MX"/>
          </a:p>
        </p:txBody>
      </p:sp>
    </p:spTree>
    <p:extLst>
      <p:ext uri="{BB962C8B-B14F-4D97-AF65-F5344CB8AC3E}">
        <p14:creationId xmlns:p14="http://schemas.microsoft.com/office/powerpoint/2010/main" val="3232375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En cuanto a las definiciones a considerar tenemos que, al referirse a Estados Financieros con fines generales, comprende aquellos estados financieros preparados de conformidad con un marco de información con fines generales.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Esto a su vez se refiere a un marco de información diseñado para satisfacer las necesidades comunes de información financiera de un amplio espectro de usuarios, el cual puede ser de imagen fiel o de cumplimiento.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El término de marco de imagen fiel, por ejemplo, las Normas Internacionales de Información Financiera, se utiliza para referirse a un marco de información financiera que requiere el cumplimiento de sus requerimientos y, además: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Calibri" panose="020F0502020204030204" pitchFamily="34" charset="0"/>
              <a:buChar char="-"/>
            </a:pPr>
            <a:r>
              <a:rPr lang="es-MX" sz="1800" dirty="0">
                <a:effectLst/>
                <a:latin typeface="Times New Roman" panose="02020603050405020304" pitchFamily="18" charset="0"/>
                <a:ea typeface="Calibri" panose="020F0502020204030204" pitchFamily="34" charset="0"/>
              </a:rPr>
              <a:t>Reconoce que para lograr la presentación fiel de los estados financieros puede ser necesario que la dirección revele información adicional específicamente requerida para el marco; o</a:t>
            </a:r>
          </a:p>
          <a:p>
            <a:pPr marL="342900" lvl="0" indent="-342900" algn="just">
              <a:lnSpc>
                <a:spcPct val="150000"/>
              </a:lnSpc>
              <a:buFont typeface="Calibri" panose="020F0502020204030204" pitchFamily="34" charset="0"/>
              <a:buChar char="-"/>
            </a:pPr>
            <a:r>
              <a:rPr lang="es-MX" sz="1800" dirty="0">
                <a:effectLst/>
                <a:latin typeface="Times New Roman" panose="02020603050405020304" pitchFamily="18" charset="0"/>
                <a:ea typeface="Calibri" panose="020F0502020204030204" pitchFamily="34" charset="0"/>
              </a:rPr>
              <a:t>Reconoce explícitamente que puede ser necesario que la dirección no cumpla con alguno de los requerimientos del marco para lograr la presentación fiel de los estados financieros.</a:t>
            </a: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Por su parte, un marco de cumplimiento se refiere a un marco de información financiera que requiere el cumplimiento de sus requerimientos, sin contemplar las posibilidades adicionales del marco de imagen fiel. Un ejemplo sería la normativa fiscal y financiera general de nuestro país.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La opinión no modificada es la expresada por el auditor cuando concluye que los estados financieros han sido preparados, en todos los aspectos materiales, de conformidad con el marco de información financiera aplicable.</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8</a:t>
            </a:fld>
            <a:endParaRPr lang="es-MX"/>
          </a:p>
        </p:txBody>
      </p:sp>
    </p:spTree>
    <p:extLst>
      <p:ext uri="{BB962C8B-B14F-4D97-AF65-F5344CB8AC3E}">
        <p14:creationId xmlns:p14="http://schemas.microsoft.com/office/powerpoint/2010/main" val="573658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Los requerimientos de esta NIA tienen como finalidad alcanzar un equilibrio adecuado entre la necesidad de congruencia y comparabilidad entre informes de auditoría emitidos globalmente y la necesidad de incrementar el valor de la información proporcionada por los auditores.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BF5987F8-B566-475E-A5D5-5D0A82542BB0}" type="slidenum">
              <a:rPr lang="es-MX" smtClean="0"/>
              <a:t>9</a:t>
            </a:fld>
            <a:endParaRPr lang="es-MX"/>
          </a:p>
        </p:txBody>
      </p:sp>
    </p:spTree>
    <p:extLst>
      <p:ext uri="{BB962C8B-B14F-4D97-AF65-F5344CB8AC3E}">
        <p14:creationId xmlns:p14="http://schemas.microsoft.com/office/powerpoint/2010/main" val="427729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716972-1E9A-CA45-13B3-0216E15202E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B10E476-8F43-5F50-8844-A96D9453B1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A228AD0-CC14-B9A8-E473-69C7506FB326}"/>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5" name="Marcador de pie de página 4">
            <a:extLst>
              <a:ext uri="{FF2B5EF4-FFF2-40B4-BE49-F238E27FC236}">
                <a16:creationId xmlns:a16="http://schemas.microsoft.com/office/drawing/2014/main" id="{AC274C9A-FCA8-EFA6-FBA9-7C2A37A048E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43B1AB-099A-2181-4E82-6FC533CB75FD}"/>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271676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2E7839-BA27-1714-8BBA-D9C15CD3261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15F269D-5A2E-5A4C-7089-4CF31B4C9A6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9E0ED93-6DB9-7143-CA17-44217701217E}"/>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5" name="Marcador de pie de página 4">
            <a:extLst>
              <a:ext uri="{FF2B5EF4-FFF2-40B4-BE49-F238E27FC236}">
                <a16:creationId xmlns:a16="http://schemas.microsoft.com/office/drawing/2014/main" id="{48154631-7502-F8EC-1452-AE8B8210A7C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6BCE573-A9ED-6757-F841-7D997A5432E0}"/>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14827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ED94519-2FC2-AE84-434A-7E3022AE91F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AE5328E-4697-A73F-E553-140752890F3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E6DB8AE-B907-0A5E-6C8F-966822275F9F}"/>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5" name="Marcador de pie de página 4">
            <a:extLst>
              <a:ext uri="{FF2B5EF4-FFF2-40B4-BE49-F238E27FC236}">
                <a16:creationId xmlns:a16="http://schemas.microsoft.com/office/drawing/2014/main" id="{0B3DE8AB-7085-032E-C268-7D8EE3D048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F8A27B8-AD6D-57FF-4943-ACFFE71E876F}"/>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399493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95975B-A5CA-6CC4-112D-F4198958233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F8B3262-DA0E-C037-4823-E528444DC87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4DEB169-7A4C-B311-7597-5796E9597859}"/>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5" name="Marcador de pie de página 4">
            <a:extLst>
              <a:ext uri="{FF2B5EF4-FFF2-40B4-BE49-F238E27FC236}">
                <a16:creationId xmlns:a16="http://schemas.microsoft.com/office/drawing/2014/main" id="{6DF1838F-D201-A0D2-9AFA-9E4F59E4D3B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EAB9A85-AA3F-DA72-3F44-7196F60ED81D}"/>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85268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A1C07-4972-004F-B99D-BFF70EF448A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1C463FB-1B18-A308-4083-EE78C77CC4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2BAEEB8-38F8-FCC3-9F86-610552A36BCC}"/>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5" name="Marcador de pie de página 4">
            <a:extLst>
              <a:ext uri="{FF2B5EF4-FFF2-40B4-BE49-F238E27FC236}">
                <a16:creationId xmlns:a16="http://schemas.microsoft.com/office/drawing/2014/main" id="{B6A270B9-B8DA-0CB8-F5F5-61BBD32CC1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D378888-17A3-7A99-312A-F3E12FFCE83D}"/>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337385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51BDAB-2B14-A2D9-60C8-1CAEB71051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498A7CA-47AA-4D63-3768-321CEF4A046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37655F6-E2CA-F5E2-C973-5229AAB254A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B5C01EA-F400-A602-5D14-1124D13E8D48}"/>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6" name="Marcador de pie de página 5">
            <a:extLst>
              <a:ext uri="{FF2B5EF4-FFF2-40B4-BE49-F238E27FC236}">
                <a16:creationId xmlns:a16="http://schemas.microsoft.com/office/drawing/2014/main" id="{E53A8A73-4889-17C8-484E-A3CAC21963E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2B63F19-A7C3-363B-4715-4619171D302F}"/>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214017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8EB875-259A-457B-6966-FA240F02B74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B952861-BBAB-653A-9A82-AC73BA9FB1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956F0BB-930B-03F3-BAEC-917314EB6D9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8BAD3AA-1BF5-D176-BFE8-F39C4CC86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75817BC-EA0E-7B21-F484-EB8F0AF7F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4FE6A12-68C8-9F14-BDC4-D1D833E9BC8F}"/>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8" name="Marcador de pie de página 7">
            <a:extLst>
              <a:ext uri="{FF2B5EF4-FFF2-40B4-BE49-F238E27FC236}">
                <a16:creationId xmlns:a16="http://schemas.microsoft.com/office/drawing/2014/main" id="{1F18EE82-8CA2-30FD-E0A6-11C7964FF9E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E0576052-7091-B5DF-8848-D4ED2FC7EF2F}"/>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351955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3FCC5-6D22-A51B-6FFB-7E6FC231CE9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961BA2B-211C-8B36-C17F-19791608F4ED}"/>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4" name="Marcador de pie de página 3">
            <a:extLst>
              <a:ext uri="{FF2B5EF4-FFF2-40B4-BE49-F238E27FC236}">
                <a16:creationId xmlns:a16="http://schemas.microsoft.com/office/drawing/2014/main" id="{2F83BA1A-AEFC-0ECA-6B87-301AD35AD93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AA1CF388-14C0-A12E-A214-6C8AF2349896}"/>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89150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BAFBED7-7844-F122-25B5-2B392D025BB5}"/>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3" name="Marcador de pie de página 2">
            <a:extLst>
              <a:ext uri="{FF2B5EF4-FFF2-40B4-BE49-F238E27FC236}">
                <a16:creationId xmlns:a16="http://schemas.microsoft.com/office/drawing/2014/main" id="{3420036F-9D72-D9B7-69A3-9B2AD5C82A52}"/>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D85CF546-759F-38A3-930E-6547F5663C2C}"/>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23141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730B78-D725-69EE-3EAA-CEEEC16E2B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88F06D6-B6B6-49FA-3765-6B021EAA37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2B78DBCE-735E-7DF7-C7DC-A009DB40B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E423699-AD1A-21FE-ED01-59A3DB260222}"/>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6" name="Marcador de pie de página 5">
            <a:extLst>
              <a:ext uri="{FF2B5EF4-FFF2-40B4-BE49-F238E27FC236}">
                <a16:creationId xmlns:a16="http://schemas.microsoft.com/office/drawing/2014/main" id="{CE4D84E1-CAD0-F2A3-6F2F-530EC416D9E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4C1F998-38A5-F50C-9C6F-23A34817FB9A}"/>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4090869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FC67E2-9F7D-6FA8-30B6-AA2F0CD4D71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A5ACC-9D49-ADB8-8DB7-658954A014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E6F2213-6FB8-8FF3-6BCD-AD7B5CBEEC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F3E7F0-5A0B-EA04-DDF2-FD3508E94813}"/>
              </a:ext>
            </a:extLst>
          </p:cNvPr>
          <p:cNvSpPr>
            <a:spLocks noGrp="1"/>
          </p:cNvSpPr>
          <p:nvPr>
            <p:ph type="dt" sz="half" idx="10"/>
          </p:nvPr>
        </p:nvSpPr>
        <p:spPr/>
        <p:txBody>
          <a:bodyPr/>
          <a:lstStyle/>
          <a:p>
            <a:fld id="{36A7CA64-8CCD-4076-AB04-8D569471B61D}" type="datetimeFigureOut">
              <a:rPr lang="es-MX" smtClean="0"/>
              <a:t>21/07/2022</a:t>
            </a:fld>
            <a:endParaRPr lang="es-MX"/>
          </a:p>
        </p:txBody>
      </p:sp>
      <p:sp>
        <p:nvSpPr>
          <p:cNvPr id="6" name="Marcador de pie de página 5">
            <a:extLst>
              <a:ext uri="{FF2B5EF4-FFF2-40B4-BE49-F238E27FC236}">
                <a16:creationId xmlns:a16="http://schemas.microsoft.com/office/drawing/2014/main" id="{7AADA210-0128-BE6D-1B81-2539CDECA0B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55372EC-5C30-149E-CE1E-1BEA6F87DE6E}"/>
              </a:ext>
            </a:extLst>
          </p:cNvPr>
          <p:cNvSpPr>
            <a:spLocks noGrp="1"/>
          </p:cNvSpPr>
          <p:nvPr>
            <p:ph type="sldNum" sz="quarter" idx="12"/>
          </p:nvPr>
        </p:nvSpPr>
        <p:spPr/>
        <p:txBody>
          <a:bodyPr/>
          <a:lstStyle/>
          <a:p>
            <a:fld id="{0903B90A-3709-4544-AB3F-2E387BA0E13A}" type="slidenum">
              <a:rPr lang="es-MX" smtClean="0"/>
              <a:t>‹Nº›</a:t>
            </a:fld>
            <a:endParaRPr lang="es-MX"/>
          </a:p>
        </p:txBody>
      </p:sp>
    </p:spTree>
    <p:extLst>
      <p:ext uri="{BB962C8B-B14F-4D97-AF65-F5344CB8AC3E}">
        <p14:creationId xmlns:p14="http://schemas.microsoft.com/office/powerpoint/2010/main" val="68551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3DFADF0-9DB2-672A-2501-95756F087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77EB5E2-1CF1-9FF7-FE46-12A3FCFFDD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BB70C18-A1A0-44AC-C28B-EC9C879AB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7CA64-8CCD-4076-AB04-8D569471B61D}" type="datetimeFigureOut">
              <a:rPr lang="es-MX" smtClean="0"/>
              <a:t>21/07/2022</a:t>
            </a:fld>
            <a:endParaRPr lang="es-MX"/>
          </a:p>
        </p:txBody>
      </p:sp>
      <p:sp>
        <p:nvSpPr>
          <p:cNvPr id="5" name="Marcador de pie de página 4">
            <a:extLst>
              <a:ext uri="{FF2B5EF4-FFF2-40B4-BE49-F238E27FC236}">
                <a16:creationId xmlns:a16="http://schemas.microsoft.com/office/drawing/2014/main" id="{7A3A584C-1F54-CA91-9FD7-0AF77983AF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4272150-F03A-5341-B782-010C8BA757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3B90A-3709-4544-AB3F-2E387BA0E13A}" type="slidenum">
              <a:rPr lang="es-MX" smtClean="0"/>
              <a:t>‹Nº›</a:t>
            </a:fld>
            <a:endParaRPr lang="es-MX"/>
          </a:p>
        </p:txBody>
      </p:sp>
    </p:spTree>
    <p:extLst>
      <p:ext uri="{BB962C8B-B14F-4D97-AF65-F5344CB8AC3E}">
        <p14:creationId xmlns:p14="http://schemas.microsoft.com/office/powerpoint/2010/main" val="1144960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package" Target="../embeddings/Microsoft_Word_Document.docx"/><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81">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83">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5">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7">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9">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1">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C27838AE-B217-C416-55F6-8C3E87A2CC0B}"/>
              </a:ext>
            </a:extLst>
          </p:cNvPr>
          <p:cNvSpPr>
            <a:spLocks noGrp="1"/>
          </p:cNvSpPr>
          <p:nvPr>
            <p:ph type="ctrTitle"/>
          </p:nvPr>
        </p:nvSpPr>
        <p:spPr>
          <a:xfrm>
            <a:off x="1314824" y="735106"/>
            <a:ext cx="10053763" cy="2928470"/>
          </a:xfrm>
        </p:spPr>
        <p:txBody>
          <a:bodyPr anchor="b">
            <a:normAutofit/>
          </a:bodyPr>
          <a:lstStyle/>
          <a:p>
            <a:pPr algn="l"/>
            <a:r>
              <a:rPr lang="es-MX" sz="4800" dirty="0">
                <a:solidFill>
                  <a:srgbClr val="FFFFFF"/>
                </a:solidFill>
              </a:rPr>
              <a:t>Formación de la opinión y emisión del Informe de Auditoría sobre los Estados Financieros</a:t>
            </a:r>
          </a:p>
        </p:txBody>
      </p:sp>
      <p:sp>
        <p:nvSpPr>
          <p:cNvPr id="3" name="Subtítulo 2">
            <a:extLst>
              <a:ext uri="{FF2B5EF4-FFF2-40B4-BE49-F238E27FC236}">
                <a16:creationId xmlns:a16="http://schemas.microsoft.com/office/drawing/2014/main" id="{98FA89C2-133C-9EC9-867C-8E84FC6762B8}"/>
              </a:ext>
            </a:extLst>
          </p:cNvPr>
          <p:cNvSpPr>
            <a:spLocks noGrp="1"/>
          </p:cNvSpPr>
          <p:nvPr>
            <p:ph type="subTitle" idx="1"/>
          </p:nvPr>
        </p:nvSpPr>
        <p:spPr>
          <a:xfrm>
            <a:off x="1350682" y="4870824"/>
            <a:ext cx="10005951" cy="1458258"/>
          </a:xfrm>
        </p:spPr>
        <p:txBody>
          <a:bodyPr anchor="ctr">
            <a:normAutofit/>
          </a:bodyPr>
          <a:lstStyle/>
          <a:p>
            <a:pPr algn="l"/>
            <a:r>
              <a:rPr lang="es-MX"/>
              <a:t>NIA 700</a:t>
            </a:r>
          </a:p>
        </p:txBody>
      </p:sp>
    </p:spTree>
    <p:extLst>
      <p:ext uri="{BB962C8B-B14F-4D97-AF65-F5344CB8AC3E}">
        <p14:creationId xmlns:p14="http://schemas.microsoft.com/office/powerpoint/2010/main" val="1346030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6A45ECC-3C9E-BF81-8688-CA397A296F3D}"/>
              </a:ext>
            </a:extLst>
          </p:cNvPr>
          <p:cNvSpPr>
            <a:spLocks noGrp="1"/>
          </p:cNvSpPr>
          <p:nvPr>
            <p:ph type="title"/>
          </p:nvPr>
        </p:nvSpPr>
        <p:spPr>
          <a:xfrm>
            <a:off x="1371599" y="294538"/>
            <a:ext cx="9895951" cy="1033669"/>
          </a:xfrm>
        </p:spPr>
        <p:txBody>
          <a:bodyPr>
            <a:normAutofit/>
          </a:bodyPr>
          <a:lstStyle/>
          <a:p>
            <a:r>
              <a:rPr lang="es-MX" sz="3400" dirty="0">
                <a:solidFill>
                  <a:srgbClr val="FFFFFF"/>
                </a:solidFill>
              </a:rPr>
              <a:t>Formación de la opinión sobre los estados financieros</a:t>
            </a:r>
          </a:p>
        </p:txBody>
      </p:sp>
      <p:graphicFrame>
        <p:nvGraphicFramePr>
          <p:cNvPr id="6" name="Marcador de contenido 5">
            <a:extLst>
              <a:ext uri="{FF2B5EF4-FFF2-40B4-BE49-F238E27FC236}">
                <a16:creationId xmlns:a16="http://schemas.microsoft.com/office/drawing/2014/main" id="{C8444936-541F-EBEC-956B-4518A3612F8D}"/>
              </a:ext>
            </a:extLst>
          </p:cNvPr>
          <p:cNvGraphicFramePr>
            <a:graphicFrameLocks noGrp="1"/>
          </p:cNvGraphicFramePr>
          <p:nvPr>
            <p:ph idx="1"/>
            <p:extLst>
              <p:ext uri="{D42A27DB-BD31-4B8C-83A1-F6EECF244321}">
                <p14:modId xmlns:p14="http://schemas.microsoft.com/office/powerpoint/2010/main" val="3279235881"/>
              </p:ext>
            </p:extLst>
          </p:nvPr>
        </p:nvGraphicFramePr>
        <p:xfrm>
          <a:off x="802105" y="1885279"/>
          <a:ext cx="10780295" cy="43711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8134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4">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3707AD-8261-4357-9C64-EEC41E8325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 y="-427"/>
            <a:ext cx="6086683" cy="6858428"/>
          </a:xfrm>
          <a:prstGeom prst="rect">
            <a:avLst/>
          </a:prstGeom>
          <a:gradFill>
            <a:gsLst>
              <a:gs pos="0">
                <a:srgbClr val="000000">
                  <a:alpha val="53000"/>
                </a:srgbClr>
              </a:gs>
              <a:gs pos="82000">
                <a:schemeClr val="accent1">
                  <a:lumMod val="75000"/>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498142"/>
            <a:ext cx="12191999" cy="6359430"/>
          </a:xfrm>
          <a:prstGeom prst="rect">
            <a:avLst/>
          </a:prstGeom>
          <a:gradFill>
            <a:gsLst>
              <a:gs pos="13000">
                <a:schemeClr val="accent1">
                  <a:lumMod val="75000"/>
                  <a:alpha val="39000"/>
                </a:schemeClr>
              </a:gs>
              <a:gs pos="100000">
                <a:srgbClr val="000000">
                  <a:alpha val="32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39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D1B01BE8-EBAB-4286-84CC-EC07C7F95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400370"/>
          </a:xfrm>
          <a:prstGeom prst="rect">
            <a:avLst/>
          </a:prstGeom>
          <a:gradFill>
            <a:gsLst>
              <a:gs pos="0">
                <a:srgbClr val="000000">
                  <a:alpha val="70000"/>
                </a:srgbClr>
              </a:gs>
              <a:gs pos="99000">
                <a:schemeClr val="accent1">
                  <a:lumMod val="75000"/>
                  <a:alpha val="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13">
            <a:extLst>
              <a:ext uri="{FF2B5EF4-FFF2-40B4-BE49-F238E27FC236}">
                <a16:creationId xmlns:a16="http://schemas.microsoft.com/office/drawing/2014/main" id="{B810725C-984E-4EC2-A5FA-A193878CB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59729" y="-716753"/>
            <a:ext cx="4893880" cy="10255626"/>
          </a:xfrm>
          <a:custGeom>
            <a:avLst/>
            <a:gdLst>
              <a:gd name="connsiteX0" fmla="*/ 2065105 w 2065105"/>
              <a:gd name="connsiteY0" fmla="*/ 0 h 4139967"/>
              <a:gd name="connsiteX1" fmla="*/ 2065105 w 2065105"/>
              <a:gd name="connsiteY1" fmla="*/ 4139967 h 4139967"/>
              <a:gd name="connsiteX2" fmla="*/ 1858573 w 2065105"/>
              <a:gd name="connsiteY2" fmla="*/ 4129538 h 4139967"/>
              <a:gd name="connsiteX3" fmla="*/ 0 w 2065105"/>
              <a:gd name="connsiteY3" fmla="*/ 2069983 h 4139967"/>
              <a:gd name="connsiteX4" fmla="*/ 1858573 w 2065105"/>
              <a:gd name="connsiteY4" fmla="*/ 10428 h 41399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5105" h="4139967">
                <a:moveTo>
                  <a:pt x="2065105" y="0"/>
                </a:moveTo>
                <a:lnTo>
                  <a:pt x="2065105" y="4139967"/>
                </a:lnTo>
                <a:lnTo>
                  <a:pt x="1858573" y="4129538"/>
                </a:lnTo>
                <a:cubicBezTo>
                  <a:pt x="814640" y="4023521"/>
                  <a:pt x="0" y="3141887"/>
                  <a:pt x="0" y="2069983"/>
                </a:cubicBezTo>
                <a:cubicBezTo>
                  <a:pt x="0" y="998079"/>
                  <a:pt x="814640" y="116446"/>
                  <a:pt x="1858573" y="10428"/>
                </a:cubicBezTo>
                <a:close/>
              </a:path>
            </a:pathLst>
          </a:custGeom>
          <a:gradFill flip="none" rotWithShape="1">
            <a:gsLst>
              <a:gs pos="0">
                <a:schemeClr val="accent1">
                  <a:lumMod val="50000"/>
                  <a:alpha val="0"/>
                </a:schemeClr>
              </a:gs>
              <a:gs pos="100000">
                <a:schemeClr val="accent1">
                  <a:alpha val="23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2" name="Marcador de contenido 2">
            <a:extLst>
              <a:ext uri="{FF2B5EF4-FFF2-40B4-BE49-F238E27FC236}">
                <a16:creationId xmlns:a16="http://schemas.microsoft.com/office/drawing/2014/main" id="{0B5A12CC-C7D0-8096-F1C2-90012F24BA83}"/>
              </a:ext>
            </a:extLst>
          </p:cNvPr>
          <p:cNvGraphicFramePr>
            <a:graphicFrameLocks noGrp="1"/>
          </p:cNvGraphicFramePr>
          <p:nvPr>
            <p:ph idx="1"/>
            <p:extLst>
              <p:ext uri="{D42A27DB-BD31-4B8C-83A1-F6EECF244321}">
                <p14:modId xmlns:p14="http://schemas.microsoft.com/office/powerpoint/2010/main" val="2323029904"/>
              </p:ext>
            </p:extLst>
          </p:nvPr>
        </p:nvGraphicFramePr>
        <p:xfrm>
          <a:off x="848868" y="1124379"/>
          <a:ext cx="10515600" cy="51069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6487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B1240597-5B87-876B-92C3-394E1E85753F}"/>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3700" kern="1200" dirty="0">
                <a:solidFill>
                  <a:srgbClr val="FFFFFF"/>
                </a:solidFill>
                <a:latin typeface="+mj-lt"/>
                <a:ea typeface="+mj-ea"/>
                <a:cs typeface="+mj-cs"/>
              </a:rPr>
              <a:t>Marco de imagen </a:t>
            </a:r>
            <a:r>
              <a:rPr lang="en-US" sz="3700" kern="1200" dirty="0" err="1">
                <a:solidFill>
                  <a:srgbClr val="FFFFFF"/>
                </a:solidFill>
                <a:latin typeface="+mj-lt"/>
                <a:ea typeface="+mj-ea"/>
                <a:cs typeface="+mj-cs"/>
              </a:rPr>
              <a:t>fiel</a:t>
            </a:r>
            <a:r>
              <a:rPr lang="en-US" sz="3700" kern="1200" dirty="0">
                <a:solidFill>
                  <a:srgbClr val="FFFFFF"/>
                </a:solidFill>
                <a:latin typeface="+mj-lt"/>
                <a:ea typeface="+mj-ea"/>
                <a:cs typeface="+mj-cs"/>
              </a:rPr>
              <a:t> (</a:t>
            </a:r>
            <a:r>
              <a:rPr lang="en-US" sz="3700" kern="1200" dirty="0" err="1">
                <a:solidFill>
                  <a:srgbClr val="FFFFFF"/>
                </a:solidFill>
                <a:latin typeface="+mj-lt"/>
                <a:ea typeface="+mj-ea"/>
                <a:cs typeface="+mj-cs"/>
              </a:rPr>
              <a:t>presentación</a:t>
            </a:r>
            <a:r>
              <a:rPr lang="en-US" sz="3700" kern="1200" dirty="0">
                <a:solidFill>
                  <a:srgbClr val="FFFFFF"/>
                </a:solidFill>
                <a:latin typeface="+mj-lt"/>
                <a:ea typeface="+mj-ea"/>
                <a:cs typeface="+mj-cs"/>
              </a:rPr>
              <a:t> </a:t>
            </a:r>
            <a:r>
              <a:rPr lang="en-US" sz="3700" kern="1200" dirty="0" err="1">
                <a:solidFill>
                  <a:srgbClr val="FFFFFF"/>
                </a:solidFill>
                <a:latin typeface="+mj-lt"/>
                <a:ea typeface="+mj-ea"/>
                <a:cs typeface="+mj-cs"/>
              </a:rPr>
              <a:t>razonable</a:t>
            </a:r>
            <a:r>
              <a:rPr lang="en-US" sz="3700" kern="1200" dirty="0">
                <a:solidFill>
                  <a:srgbClr val="FFFFFF"/>
                </a:solidFill>
                <a:latin typeface="+mj-lt"/>
                <a:ea typeface="+mj-ea"/>
                <a:cs typeface="+mj-cs"/>
              </a:rPr>
              <a:t>)</a:t>
            </a:r>
          </a:p>
        </p:txBody>
      </p:sp>
      <p:graphicFrame>
        <p:nvGraphicFramePr>
          <p:cNvPr id="5" name="Marcador de contenido 2">
            <a:extLst>
              <a:ext uri="{FF2B5EF4-FFF2-40B4-BE49-F238E27FC236}">
                <a16:creationId xmlns:a16="http://schemas.microsoft.com/office/drawing/2014/main" id="{0BE5CE64-ECA7-668E-55CF-40F75B35503E}"/>
              </a:ext>
            </a:extLst>
          </p:cNvPr>
          <p:cNvGraphicFramePr>
            <a:graphicFrameLocks noGrp="1"/>
          </p:cNvGraphicFramePr>
          <p:nvPr>
            <p:ph idx="1"/>
            <p:extLst>
              <p:ext uri="{D42A27DB-BD31-4B8C-83A1-F6EECF244321}">
                <p14:modId xmlns:p14="http://schemas.microsoft.com/office/powerpoint/2010/main" val="930588290"/>
              </p:ext>
            </p:extLst>
          </p:nvPr>
        </p:nvGraphicFramePr>
        <p:xfrm>
          <a:off x="4581727" y="649480"/>
          <a:ext cx="6764297"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7323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3" name="Marcador de contenido 2">
            <a:extLst>
              <a:ext uri="{FF2B5EF4-FFF2-40B4-BE49-F238E27FC236}">
                <a16:creationId xmlns:a16="http://schemas.microsoft.com/office/drawing/2014/main" id="{495AC686-63D4-19C5-FF61-64DF39797D09}"/>
              </a:ext>
            </a:extLst>
          </p:cNvPr>
          <p:cNvGraphicFramePr>
            <a:graphicFrameLocks noGrp="1"/>
          </p:cNvGraphicFramePr>
          <p:nvPr>
            <p:ph idx="1"/>
            <p:extLst>
              <p:ext uri="{D42A27DB-BD31-4B8C-83A1-F6EECF244321}">
                <p14:modId xmlns:p14="http://schemas.microsoft.com/office/powerpoint/2010/main" val="3457305003"/>
              </p:ext>
            </p:extLst>
          </p:nvPr>
        </p:nvGraphicFramePr>
        <p:xfrm>
          <a:off x="351018" y="1450458"/>
          <a:ext cx="7421297" cy="39570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Rectangle 34">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93C7F533-9E76-DFA1-9A3C-1C625852837E}"/>
              </a:ext>
            </a:extLst>
          </p:cNvPr>
          <p:cNvSpPr>
            <a:spLocks noGrp="1"/>
          </p:cNvSpPr>
          <p:nvPr>
            <p:ph type="title"/>
          </p:nvPr>
        </p:nvSpPr>
        <p:spPr>
          <a:xfrm>
            <a:off x="7666133" y="2378687"/>
            <a:ext cx="3252753" cy="1642970"/>
          </a:xfrm>
        </p:spPr>
        <p:txBody>
          <a:bodyPr anchor="b">
            <a:normAutofit/>
          </a:bodyPr>
          <a:lstStyle/>
          <a:p>
            <a:pPr algn="r"/>
            <a:r>
              <a:rPr lang="es-MX" sz="4000">
                <a:solidFill>
                  <a:schemeClr val="bg1"/>
                </a:solidFill>
              </a:rPr>
              <a:t>Tipo de opinión</a:t>
            </a:r>
            <a:endParaRPr lang="es-MX" sz="4000" dirty="0">
              <a:solidFill>
                <a:schemeClr val="bg1"/>
              </a:solidFill>
            </a:endParaRPr>
          </a:p>
        </p:txBody>
      </p:sp>
    </p:spTree>
    <p:extLst>
      <p:ext uri="{BB962C8B-B14F-4D97-AF65-F5344CB8AC3E}">
        <p14:creationId xmlns:p14="http://schemas.microsoft.com/office/powerpoint/2010/main" val="252204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5BC456B-3B3A-42A0-CE9F-39E599DC4E41}"/>
              </a:ext>
            </a:extLst>
          </p:cNvPr>
          <p:cNvSpPr>
            <a:spLocks noGrp="1"/>
          </p:cNvSpPr>
          <p:nvPr>
            <p:ph type="title"/>
          </p:nvPr>
        </p:nvSpPr>
        <p:spPr>
          <a:xfrm>
            <a:off x="466722" y="586855"/>
            <a:ext cx="3201366" cy="3387497"/>
          </a:xfrm>
        </p:spPr>
        <p:txBody>
          <a:bodyPr anchor="b">
            <a:normAutofit/>
          </a:bodyPr>
          <a:lstStyle/>
          <a:p>
            <a:pPr algn="r"/>
            <a:r>
              <a:rPr lang="es-MX" sz="4000">
                <a:solidFill>
                  <a:srgbClr val="FFFFFF"/>
                </a:solidFill>
              </a:rPr>
              <a:t>Estructura</a:t>
            </a:r>
          </a:p>
        </p:txBody>
      </p:sp>
      <p:sp>
        <p:nvSpPr>
          <p:cNvPr id="3" name="Marcador de contenido 2">
            <a:extLst>
              <a:ext uri="{FF2B5EF4-FFF2-40B4-BE49-F238E27FC236}">
                <a16:creationId xmlns:a16="http://schemas.microsoft.com/office/drawing/2014/main" id="{9829C0E6-00A5-E256-58D9-6AF20BEB8568}"/>
              </a:ext>
            </a:extLst>
          </p:cNvPr>
          <p:cNvSpPr>
            <a:spLocks noGrp="1"/>
          </p:cNvSpPr>
          <p:nvPr>
            <p:ph idx="1"/>
          </p:nvPr>
        </p:nvSpPr>
        <p:spPr>
          <a:xfrm>
            <a:off x="4810259" y="649480"/>
            <a:ext cx="6555347" cy="5546047"/>
          </a:xfrm>
        </p:spPr>
        <p:txBody>
          <a:bodyPr anchor="ctr">
            <a:normAutofit fontScale="92500" lnSpcReduction="10000"/>
          </a:bodyPr>
          <a:lstStyle/>
          <a:p>
            <a:r>
              <a:rPr lang="es-MX" sz="2000" dirty="0"/>
              <a:t>Informe sobre la auditoría independiente de los estados financieros </a:t>
            </a:r>
            <a:r>
              <a:rPr lang="es-MX" sz="2000" b="1" dirty="0"/>
              <a:t>(Título)</a:t>
            </a:r>
          </a:p>
          <a:p>
            <a:r>
              <a:rPr lang="es-MX" sz="2000" dirty="0"/>
              <a:t>A los accionistas, al Consejo de Administración o a quien corresponda </a:t>
            </a:r>
            <a:r>
              <a:rPr lang="es-MX" sz="2000" b="1" dirty="0"/>
              <a:t>(Destinatario)</a:t>
            </a:r>
          </a:p>
          <a:p>
            <a:r>
              <a:rPr lang="es-MX" sz="2000" b="1" dirty="0"/>
              <a:t>Opinión del auditor</a:t>
            </a:r>
          </a:p>
          <a:p>
            <a:r>
              <a:rPr lang="es-MX" sz="2000" b="1" dirty="0"/>
              <a:t>Fundamentos de la opinión </a:t>
            </a:r>
            <a:r>
              <a:rPr lang="es-MX" sz="2000" dirty="0"/>
              <a:t>(dos párrafos)</a:t>
            </a:r>
          </a:p>
          <a:p>
            <a:r>
              <a:rPr lang="es-MX" sz="2000" i="1" dirty="0"/>
              <a:t>Empresa en funcionamiento (determinada por la administración, auditada y revelada por el auditor) (NIA 570)</a:t>
            </a:r>
          </a:p>
          <a:p>
            <a:r>
              <a:rPr lang="es-MX" sz="2000" i="1" dirty="0"/>
              <a:t>Otra Información (NIA 720)</a:t>
            </a:r>
          </a:p>
          <a:p>
            <a:r>
              <a:rPr lang="es-MX" sz="2000" b="1" dirty="0"/>
              <a:t>Responsabilidad de la Administración </a:t>
            </a:r>
            <a:r>
              <a:rPr lang="es-MX" sz="2000" dirty="0"/>
              <a:t>y de los responsables del gobierno de la entidad en relación con los estados financieros (tres párrafos)</a:t>
            </a:r>
          </a:p>
          <a:p>
            <a:r>
              <a:rPr lang="es-MX" sz="2000" b="1" dirty="0"/>
              <a:t>Responsabilidad del auditor</a:t>
            </a:r>
            <a:r>
              <a:rPr lang="es-MX" sz="2000" dirty="0"/>
              <a:t> en relación con la auditoría de los estados financieros (tres párrafos, se puede expandir a 8 o 9 párrafos)</a:t>
            </a:r>
          </a:p>
          <a:p>
            <a:r>
              <a:rPr lang="es-MX" sz="2000" dirty="0"/>
              <a:t>Nombre y Firma del auditor</a:t>
            </a:r>
          </a:p>
          <a:p>
            <a:r>
              <a:rPr lang="es-MX" sz="2000" dirty="0"/>
              <a:t>Fecha y lugar</a:t>
            </a:r>
          </a:p>
        </p:txBody>
      </p:sp>
    </p:spTree>
    <p:extLst>
      <p:ext uri="{BB962C8B-B14F-4D97-AF65-F5344CB8AC3E}">
        <p14:creationId xmlns:p14="http://schemas.microsoft.com/office/powerpoint/2010/main" val="398995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F64063A-18C7-9F2F-6BBD-C3670581C66A}"/>
              </a:ext>
            </a:extLst>
          </p:cNvPr>
          <p:cNvSpPr>
            <a:spLocks noGrp="1"/>
          </p:cNvSpPr>
          <p:nvPr>
            <p:ph type="title"/>
          </p:nvPr>
        </p:nvSpPr>
        <p:spPr>
          <a:xfrm>
            <a:off x="586478" y="1683756"/>
            <a:ext cx="3115265" cy="2396359"/>
          </a:xfrm>
        </p:spPr>
        <p:txBody>
          <a:bodyPr anchor="b">
            <a:normAutofit/>
          </a:bodyPr>
          <a:lstStyle/>
          <a:p>
            <a:pPr algn="r"/>
            <a:r>
              <a:rPr lang="es-MX" sz="4000" dirty="0">
                <a:solidFill>
                  <a:srgbClr val="FFFFFF"/>
                </a:solidFill>
              </a:rPr>
              <a:t>Riesgos y acciones</a:t>
            </a:r>
          </a:p>
        </p:txBody>
      </p:sp>
      <p:graphicFrame>
        <p:nvGraphicFramePr>
          <p:cNvPr id="5" name="Marcador de contenido 2">
            <a:extLst>
              <a:ext uri="{FF2B5EF4-FFF2-40B4-BE49-F238E27FC236}">
                <a16:creationId xmlns:a16="http://schemas.microsoft.com/office/drawing/2014/main" id="{41967BCF-D019-0799-FE7F-D578B7B5707B}"/>
              </a:ext>
            </a:extLst>
          </p:cNvPr>
          <p:cNvGraphicFramePr>
            <a:graphicFrameLocks noGrp="1"/>
          </p:cNvGraphicFramePr>
          <p:nvPr>
            <p:ph idx="1"/>
            <p:extLst>
              <p:ext uri="{D42A27DB-BD31-4B8C-83A1-F6EECF244321}">
                <p14:modId xmlns:p14="http://schemas.microsoft.com/office/powerpoint/2010/main" val="228535526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9497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4718FA5-008B-7668-38BC-2B53F1B0BA1E}"/>
              </a:ext>
            </a:extLst>
          </p:cNvPr>
          <p:cNvSpPr>
            <a:spLocks noGrp="1"/>
          </p:cNvSpPr>
          <p:nvPr>
            <p:ph type="title"/>
          </p:nvPr>
        </p:nvSpPr>
        <p:spPr>
          <a:xfrm>
            <a:off x="1371599" y="294538"/>
            <a:ext cx="9895951" cy="1033669"/>
          </a:xfrm>
        </p:spPr>
        <p:txBody>
          <a:bodyPr>
            <a:normAutofit/>
          </a:bodyPr>
          <a:lstStyle/>
          <a:p>
            <a:r>
              <a:rPr lang="es-MX" sz="4000">
                <a:solidFill>
                  <a:srgbClr val="FFFFFF"/>
                </a:solidFill>
              </a:rPr>
              <a:t>Conclusiones</a:t>
            </a:r>
          </a:p>
        </p:txBody>
      </p:sp>
      <p:sp>
        <p:nvSpPr>
          <p:cNvPr id="3" name="Marcador de contenido 2">
            <a:extLst>
              <a:ext uri="{FF2B5EF4-FFF2-40B4-BE49-F238E27FC236}">
                <a16:creationId xmlns:a16="http://schemas.microsoft.com/office/drawing/2014/main" id="{7E58EC45-A771-B27A-149A-36E3B9E783F5}"/>
              </a:ext>
            </a:extLst>
          </p:cNvPr>
          <p:cNvSpPr>
            <a:spLocks noGrp="1"/>
          </p:cNvSpPr>
          <p:nvPr>
            <p:ph idx="1"/>
          </p:nvPr>
        </p:nvSpPr>
        <p:spPr>
          <a:xfrm>
            <a:off x="1233982" y="1993345"/>
            <a:ext cx="9724031" cy="3683358"/>
          </a:xfrm>
        </p:spPr>
        <p:txBody>
          <a:bodyPr anchor="ctr">
            <a:normAutofit/>
          </a:bodyPr>
          <a:lstStyle/>
          <a:p>
            <a:r>
              <a:rPr lang="es-MX" sz="2000" dirty="0"/>
              <a:t>El Informe busca resaltar las responsabilidades de la empresa y del auditor.</a:t>
            </a:r>
          </a:p>
          <a:p>
            <a:r>
              <a:rPr lang="es-MX" sz="2000" dirty="0"/>
              <a:t>Para que el usuario conozca las limitaciones y alcances el informe, que no es absoluto, sino relativo.</a:t>
            </a:r>
          </a:p>
          <a:p>
            <a:r>
              <a:rPr lang="es-MX" sz="2000" dirty="0"/>
              <a:t>Como uno de tantos documentos que debe considerar el usuario para tomar decisiones.</a:t>
            </a:r>
          </a:p>
        </p:txBody>
      </p:sp>
    </p:spTree>
    <p:extLst>
      <p:ext uri="{BB962C8B-B14F-4D97-AF65-F5344CB8AC3E}">
        <p14:creationId xmlns:p14="http://schemas.microsoft.com/office/powerpoint/2010/main" val="777635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38003A23-233A-B36C-948E-516DE3B997B6}"/>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a:solidFill>
                  <a:srgbClr val="FFFFFF"/>
                </a:solidFill>
                <a:latin typeface="+mj-lt"/>
                <a:ea typeface="+mj-ea"/>
                <a:cs typeface="+mj-cs"/>
              </a:rPr>
              <a:t>Ejemplo</a:t>
            </a:r>
          </a:p>
        </p:txBody>
      </p:sp>
      <p:sp>
        <p:nvSpPr>
          <p:cNvPr id="19" name="Rectangle 1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arcador de texto 3">
            <a:extLst>
              <a:ext uri="{FF2B5EF4-FFF2-40B4-BE49-F238E27FC236}">
                <a16:creationId xmlns:a16="http://schemas.microsoft.com/office/drawing/2014/main" id="{5EC1DC41-22BE-42FF-9839-9B02DA1EF948}"/>
              </a:ext>
            </a:extLst>
          </p:cNvPr>
          <p:cNvSpPr>
            <a:spLocks noGrp="1"/>
          </p:cNvSpPr>
          <p:nvPr>
            <p:ph type="body" idx="1"/>
          </p:nvPr>
        </p:nvSpPr>
        <p:spPr>
          <a:xfrm>
            <a:off x="1931874" y="4797188"/>
            <a:ext cx="6051236" cy="1241828"/>
          </a:xfrm>
        </p:spPr>
        <p:txBody>
          <a:bodyPr vert="horz" lIns="91440" tIns="45720" rIns="91440" bIns="45720" rtlCol="0">
            <a:normAutofit/>
          </a:bodyPr>
          <a:lstStyle/>
          <a:p>
            <a:pPr algn="r"/>
            <a:r>
              <a:rPr lang="en-US" sz="2400" kern="1200" dirty="0">
                <a:solidFill>
                  <a:srgbClr val="FFFFFF"/>
                </a:solidFill>
                <a:latin typeface="+mn-lt"/>
                <a:ea typeface="+mn-ea"/>
                <a:cs typeface="+mn-cs"/>
              </a:rPr>
              <a:t>Informe de </a:t>
            </a:r>
            <a:r>
              <a:rPr lang="en-US" sz="2400" kern="1200" dirty="0" err="1">
                <a:solidFill>
                  <a:srgbClr val="FFFFFF"/>
                </a:solidFill>
                <a:latin typeface="+mn-lt"/>
                <a:ea typeface="+mn-ea"/>
                <a:cs typeface="+mn-cs"/>
              </a:rPr>
              <a:t>auditoría</a:t>
            </a:r>
            <a:endParaRPr lang="en-US" sz="2400" kern="1200" dirty="0">
              <a:solidFill>
                <a:srgbClr val="FFFFFF"/>
              </a:solidFill>
              <a:latin typeface="+mn-lt"/>
              <a:ea typeface="+mn-ea"/>
              <a:cs typeface="+mn-cs"/>
            </a:endParaRPr>
          </a:p>
        </p:txBody>
      </p:sp>
      <p:sp>
        <p:nvSpPr>
          <p:cNvPr id="21" name="Rectangle 20">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to 4">
            <a:extLst>
              <a:ext uri="{FF2B5EF4-FFF2-40B4-BE49-F238E27FC236}">
                <a16:creationId xmlns:a16="http://schemas.microsoft.com/office/drawing/2014/main" id="{51065C60-D860-E24A-D35B-5A86CE88727D}"/>
              </a:ext>
            </a:extLst>
          </p:cNvPr>
          <p:cNvGraphicFramePr>
            <a:graphicFrameLocks noChangeAspect="1"/>
          </p:cNvGraphicFramePr>
          <p:nvPr>
            <p:extLst>
              <p:ext uri="{D42A27DB-BD31-4B8C-83A1-F6EECF244321}">
                <p14:modId xmlns:p14="http://schemas.microsoft.com/office/powerpoint/2010/main" val="1665129180"/>
              </p:ext>
            </p:extLst>
          </p:nvPr>
        </p:nvGraphicFramePr>
        <p:xfrm>
          <a:off x="2032000" y="719138"/>
          <a:ext cx="8126413" cy="5418137"/>
        </p:xfrm>
        <a:graphic>
          <a:graphicData uri="http://schemas.openxmlformats.org/presentationml/2006/ole">
            <mc:AlternateContent xmlns:mc="http://schemas.openxmlformats.org/markup-compatibility/2006">
              <mc:Choice xmlns:v="urn:schemas-microsoft-com:vml" Requires="v">
                <p:oleObj name="Document" r:id="rId2" imgW="8126640" imgH="5418000" progId="Word.Document.12">
                  <p:embed/>
                </p:oleObj>
              </mc:Choice>
              <mc:Fallback>
                <p:oleObj name="Document" r:id="rId2" imgW="8126640" imgH="5418000" progId="Word.Document.12">
                  <p:embed/>
                  <p:pic>
                    <p:nvPicPr>
                      <p:cNvPr id="0" name=""/>
                      <p:cNvPicPr/>
                      <p:nvPr/>
                    </p:nvPicPr>
                    <p:blipFill>
                      <a:blip r:embed="rId3"/>
                      <a:stretch>
                        <a:fillRect/>
                      </a:stretch>
                    </p:blipFill>
                    <p:spPr>
                      <a:xfrm>
                        <a:off x="2032000" y="719138"/>
                        <a:ext cx="8126413" cy="5418137"/>
                      </a:xfrm>
                      <a:prstGeom prst="rect">
                        <a:avLst/>
                      </a:prstGeom>
                    </p:spPr>
                  </p:pic>
                </p:oleObj>
              </mc:Fallback>
            </mc:AlternateContent>
          </a:graphicData>
        </a:graphic>
      </p:graphicFrame>
    </p:spTree>
    <p:extLst>
      <p:ext uri="{BB962C8B-B14F-4D97-AF65-F5344CB8AC3E}">
        <p14:creationId xmlns:p14="http://schemas.microsoft.com/office/powerpoint/2010/main" val="2439001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0" name="Picture 51">
            <a:extLst>
              <a:ext uri="{FF2B5EF4-FFF2-40B4-BE49-F238E27FC236}">
                <a16:creationId xmlns:a16="http://schemas.microsoft.com/office/drawing/2014/main" id="{0111CEB8-CD2F-40BC-4B07-A0004F2F6B2F}"/>
              </a:ext>
            </a:extLst>
          </p:cNvPr>
          <p:cNvPicPr>
            <a:picLocks noChangeAspect="1"/>
          </p:cNvPicPr>
          <p:nvPr/>
        </p:nvPicPr>
        <p:blipFill rotWithShape="1">
          <a:blip r:embed="rId3"/>
          <a:srcRect l="9174" r="12583" b="1"/>
          <a:stretch/>
        </p:blipFill>
        <p:spPr>
          <a:xfrm>
            <a:off x="20" y="10"/>
            <a:ext cx="6204384" cy="5114534"/>
          </a:xfrm>
          <a:custGeom>
            <a:avLst/>
            <a:gdLst/>
            <a:ahLst/>
            <a:cxnLst/>
            <a:rect l="l" t="t" r="r" b="b"/>
            <a:pathLst>
              <a:path w="6204404" h="5114544">
                <a:moveTo>
                  <a:pt x="5659431" y="0"/>
                </a:moveTo>
                <a:lnTo>
                  <a:pt x="6157098" y="0"/>
                </a:lnTo>
                <a:lnTo>
                  <a:pt x="6181355" y="190991"/>
                </a:lnTo>
                <a:cubicBezTo>
                  <a:pt x="6196596" y="341154"/>
                  <a:pt x="6204404" y="493515"/>
                  <a:pt x="6204404" y="647700"/>
                </a:cubicBezTo>
                <a:cubicBezTo>
                  <a:pt x="6204404" y="3114670"/>
                  <a:pt x="4205578" y="5114544"/>
                  <a:pt x="1739900" y="5114544"/>
                </a:cubicBezTo>
                <a:cubicBezTo>
                  <a:pt x="1123481" y="5114544"/>
                  <a:pt x="536240" y="4989552"/>
                  <a:pt x="2114" y="4763518"/>
                </a:cubicBezTo>
                <a:lnTo>
                  <a:pt x="0" y="4762561"/>
                </a:lnTo>
                <a:lnTo>
                  <a:pt x="0" y="4226363"/>
                </a:lnTo>
                <a:lnTo>
                  <a:pt x="15791" y="4234455"/>
                </a:lnTo>
                <a:cubicBezTo>
                  <a:pt x="537360" y="4485921"/>
                  <a:pt x="1122182" y="4626842"/>
                  <a:pt x="1739899" y="4626842"/>
                </a:cubicBezTo>
                <a:cubicBezTo>
                  <a:pt x="3936226" y="4626842"/>
                  <a:pt x="5716700" y="2845319"/>
                  <a:pt x="5716700" y="647700"/>
                </a:cubicBezTo>
                <a:cubicBezTo>
                  <a:pt x="5716700" y="510349"/>
                  <a:pt x="5709745" y="374623"/>
                  <a:pt x="5696169" y="240856"/>
                </a:cubicBezTo>
                <a:close/>
              </a:path>
            </a:pathLst>
          </a:custGeom>
        </p:spPr>
      </p:pic>
      <p:sp>
        <p:nvSpPr>
          <p:cNvPr id="9" name="Título 8">
            <a:extLst>
              <a:ext uri="{FF2B5EF4-FFF2-40B4-BE49-F238E27FC236}">
                <a16:creationId xmlns:a16="http://schemas.microsoft.com/office/drawing/2014/main" id="{A0F146B9-EF90-5858-D0C1-888E4F066E78}"/>
              </a:ext>
            </a:extLst>
          </p:cNvPr>
          <p:cNvSpPr>
            <a:spLocks noGrp="1"/>
          </p:cNvSpPr>
          <p:nvPr>
            <p:ph type="title"/>
          </p:nvPr>
        </p:nvSpPr>
        <p:spPr>
          <a:xfrm>
            <a:off x="481014" y="327026"/>
            <a:ext cx="4164011" cy="2611437"/>
          </a:xfrm>
        </p:spPr>
        <p:txBody>
          <a:bodyPr>
            <a:normAutofit/>
          </a:bodyPr>
          <a:lstStyle/>
          <a:p>
            <a:r>
              <a:rPr lang="es-MX" sz="3600" dirty="0"/>
              <a:t>ANTECEDENTES</a:t>
            </a:r>
            <a:br>
              <a:rPr lang="es-MX" sz="3600" dirty="0"/>
            </a:br>
            <a:r>
              <a:rPr lang="es-MX" sz="3600" dirty="0"/>
              <a:t>DEL INFORME DEL AUDITOR INDEPENDIENTE</a:t>
            </a:r>
          </a:p>
        </p:txBody>
      </p:sp>
      <p:sp>
        <p:nvSpPr>
          <p:cNvPr id="42" name="CuadroTexto 41">
            <a:extLst>
              <a:ext uri="{FF2B5EF4-FFF2-40B4-BE49-F238E27FC236}">
                <a16:creationId xmlns:a16="http://schemas.microsoft.com/office/drawing/2014/main" id="{E640F49F-6F66-770F-5A20-E6B64CAE6B1B}"/>
              </a:ext>
            </a:extLst>
          </p:cNvPr>
          <p:cNvSpPr txBox="1"/>
          <p:nvPr/>
        </p:nvSpPr>
        <p:spPr>
          <a:xfrm>
            <a:off x="6381750" y="3556241"/>
            <a:ext cx="2426238" cy="1815882"/>
          </a:xfrm>
          <a:prstGeom prst="rect">
            <a:avLst/>
          </a:prstGeom>
          <a:solidFill>
            <a:schemeClr val="accent1">
              <a:lumMod val="50000"/>
            </a:schemeClr>
          </a:solidFill>
        </p:spPr>
        <p:txBody>
          <a:bodyPr wrap="square" rtlCol="0">
            <a:spAutoFit/>
          </a:bodyPr>
          <a:lstStyle/>
          <a:p>
            <a:pPr algn="just"/>
            <a:r>
              <a:rPr lang="es-MX" sz="1400" dirty="0">
                <a:solidFill>
                  <a:schemeClr val="bg1"/>
                </a:solidFill>
              </a:rPr>
              <a:t>Los cambios son el resultado de varios escándalos financieros ocurridos entre 2000 y 2008, donde el auditor dio dictamen “limpio” donde errores importantes. Ej. Enron Co., Lehman </a:t>
            </a:r>
            <a:r>
              <a:rPr lang="es-MX" sz="1400" dirty="0" err="1">
                <a:solidFill>
                  <a:schemeClr val="bg1"/>
                </a:solidFill>
              </a:rPr>
              <a:t>Brothers</a:t>
            </a:r>
            <a:r>
              <a:rPr lang="es-MX" sz="1400" dirty="0">
                <a:solidFill>
                  <a:schemeClr val="bg1"/>
                </a:solidFill>
              </a:rPr>
              <a:t> Holdings Inc. </a:t>
            </a:r>
          </a:p>
        </p:txBody>
      </p:sp>
      <p:graphicFrame>
        <p:nvGraphicFramePr>
          <p:cNvPr id="63" name="Marcador de contenido 9">
            <a:extLst>
              <a:ext uri="{FF2B5EF4-FFF2-40B4-BE49-F238E27FC236}">
                <a16:creationId xmlns:a16="http://schemas.microsoft.com/office/drawing/2014/main" id="{AD1AF301-A983-F6C6-EEDE-0BF540042B7F}"/>
              </a:ext>
            </a:extLst>
          </p:cNvPr>
          <p:cNvGraphicFramePr/>
          <p:nvPr>
            <p:extLst>
              <p:ext uri="{D42A27DB-BD31-4B8C-83A1-F6EECF244321}">
                <p14:modId xmlns:p14="http://schemas.microsoft.com/office/powerpoint/2010/main" val="3891742908"/>
              </p:ext>
            </p:extLst>
          </p:nvPr>
        </p:nvGraphicFramePr>
        <p:xfrm>
          <a:off x="6381750" y="528452"/>
          <a:ext cx="5329236" cy="53999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57414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5" name="Rectangle 6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775440E-8C5C-D5B0-CC90-D86A2B2424E2}"/>
              </a:ext>
            </a:extLst>
          </p:cNvPr>
          <p:cNvSpPr>
            <a:spLocks noGrp="1"/>
          </p:cNvSpPr>
          <p:nvPr>
            <p:ph type="title"/>
          </p:nvPr>
        </p:nvSpPr>
        <p:spPr>
          <a:xfrm>
            <a:off x="466722" y="586855"/>
            <a:ext cx="3201366" cy="3387497"/>
          </a:xfrm>
        </p:spPr>
        <p:txBody>
          <a:bodyPr anchor="b">
            <a:normAutofit/>
          </a:bodyPr>
          <a:lstStyle/>
          <a:p>
            <a:pPr algn="r"/>
            <a:r>
              <a:rPr lang="es-MX" sz="4000" dirty="0">
                <a:solidFill>
                  <a:srgbClr val="FFFFFF"/>
                </a:solidFill>
              </a:rPr>
              <a:t>2012. </a:t>
            </a:r>
            <a:br>
              <a:rPr lang="es-MX" sz="4000" dirty="0">
                <a:solidFill>
                  <a:srgbClr val="FFFFFF"/>
                </a:solidFill>
              </a:rPr>
            </a:br>
            <a:r>
              <a:rPr lang="es-MX" sz="4000" dirty="0">
                <a:solidFill>
                  <a:srgbClr val="FFFFFF"/>
                </a:solidFill>
              </a:rPr>
              <a:t>Informe de cuatro párrafos</a:t>
            </a:r>
          </a:p>
        </p:txBody>
      </p:sp>
      <p:graphicFrame>
        <p:nvGraphicFramePr>
          <p:cNvPr id="35" name="Marcador de contenido 2">
            <a:extLst>
              <a:ext uri="{FF2B5EF4-FFF2-40B4-BE49-F238E27FC236}">
                <a16:creationId xmlns:a16="http://schemas.microsoft.com/office/drawing/2014/main" id="{AD839F38-FA1A-5CB3-2D81-0CFFBC021CAC}"/>
              </a:ext>
            </a:extLst>
          </p:cNvPr>
          <p:cNvGraphicFramePr>
            <a:graphicFrameLocks noGrp="1"/>
          </p:cNvGraphicFramePr>
          <p:nvPr>
            <p:ph idx="1"/>
            <p:extLst>
              <p:ext uri="{D42A27DB-BD31-4B8C-83A1-F6EECF244321}">
                <p14:modId xmlns:p14="http://schemas.microsoft.com/office/powerpoint/2010/main" val="1990468634"/>
              </p:ext>
            </p:extLst>
          </p:nvPr>
        </p:nvGraphicFramePr>
        <p:xfrm>
          <a:off x="4581727" y="649480"/>
          <a:ext cx="7029248"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846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313169AB-5B9A-7AF0-2425-EB0FBD02B0F6}"/>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2016. Informe de varios párrafos</a:t>
            </a:r>
          </a:p>
        </p:txBody>
      </p:sp>
      <p:graphicFrame>
        <p:nvGraphicFramePr>
          <p:cNvPr id="20" name="Marcador de contenido 2">
            <a:extLst>
              <a:ext uri="{FF2B5EF4-FFF2-40B4-BE49-F238E27FC236}">
                <a16:creationId xmlns:a16="http://schemas.microsoft.com/office/drawing/2014/main" id="{5828E3A7-7178-36E6-9EF9-27889FE81367}"/>
              </a:ext>
            </a:extLst>
          </p:cNvPr>
          <p:cNvGraphicFramePr>
            <a:graphicFrameLocks noGrp="1"/>
          </p:cNvGraphicFramePr>
          <p:nvPr>
            <p:ph idx="1"/>
            <p:extLst>
              <p:ext uri="{D42A27DB-BD31-4B8C-83A1-F6EECF244321}">
                <p14:modId xmlns:p14="http://schemas.microsoft.com/office/powerpoint/2010/main" val="2842604557"/>
              </p:ext>
            </p:extLst>
          </p:nvPr>
        </p:nvGraphicFramePr>
        <p:xfrm>
          <a:off x="4723440" y="478712"/>
          <a:ext cx="6887298" cy="59950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129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E6F81A01-7B70-2763-DC5F-74A381420BA5}"/>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NIA 700</a:t>
            </a:r>
          </a:p>
        </p:txBody>
      </p:sp>
      <p:sp>
        <p:nvSpPr>
          <p:cNvPr id="3" name="Marcador de contenido 2">
            <a:extLst>
              <a:ext uri="{FF2B5EF4-FFF2-40B4-BE49-F238E27FC236}">
                <a16:creationId xmlns:a16="http://schemas.microsoft.com/office/drawing/2014/main" id="{085271B4-A30A-9208-4F6D-3075871076CD}"/>
              </a:ext>
            </a:extLst>
          </p:cNvPr>
          <p:cNvSpPr>
            <a:spLocks noGrp="1"/>
          </p:cNvSpPr>
          <p:nvPr>
            <p:ph type="body" idx="1"/>
          </p:nvPr>
        </p:nvSpPr>
        <p:spPr>
          <a:xfrm>
            <a:off x="1338729" y="4581174"/>
            <a:ext cx="10005951" cy="1930400"/>
          </a:xfrm>
        </p:spPr>
        <p:txBody>
          <a:bodyPr vert="horz" lIns="91440" tIns="45720" rIns="91440" bIns="45720" rtlCol="0" anchor="ctr">
            <a:normAutofit lnSpcReduction="10000"/>
          </a:bodyPr>
          <a:lstStyle/>
          <a:p>
            <a:pPr algn="just"/>
            <a:r>
              <a:rPr lang="es-MX" sz="2800" kern="1200" dirty="0">
                <a:solidFill>
                  <a:schemeClr val="tx1"/>
                </a:solidFill>
                <a:latin typeface="+mn-lt"/>
                <a:ea typeface="+mn-ea"/>
                <a:cs typeface="+mn-cs"/>
              </a:rPr>
              <a:t>La finalidad de esta norma es delinear la forma en que debe establecerse el informe del auditor, que será el único documento que se  entregará, no solamente al cliente, sino a la comunidad financiera, y en el cual se basarán los usuarios para tomar decisiones.</a:t>
            </a:r>
          </a:p>
          <a:p>
            <a:pPr algn="just"/>
            <a:endParaRPr lang="en-US" sz="2800" kern="1200" dirty="0">
              <a:solidFill>
                <a:schemeClr val="tx1"/>
              </a:solidFill>
              <a:latin typeface="+mn-lt"/>
              <a:ea typeface="+mn-ea"/>
              <a:cs typeface="+mn-cs"/>
            </a:endParaRPr>
          </a:p>
        </p:txBody>
      </p:sp>
    </p:spTree>
    <p:extLst>
      <p:ext uri="{BB962C8B-B14F-4D97-AF65-F5344CB8AC3E}">
        <p14:creationId xmlns:p14="http://schemas.microsoft.com/office/powerpoint/2010/main" val="88821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ítulo 3">
            <a:extLst>
              <a:ext uri="{FF2B5EF4-FFF2-40B4-BE49-F238E27FC236}">
                <a16:creationId xmlns:a16="http://schemas.microsoft.com/office/drawing/2014/main" id="{5F1D3344-EABC-F70C-B133-3B01C0090F31}"/>
              </a:ext>
            </a:extLst>
          </p:cNvPr>
          <p:cNvSpPr>
            <a:spLocks noGrp="1"/>
          </p:cNvSpPr>
          <p:nvPr>
            <p:ph type="title"/>
          </p:nvPr>
        </p:nvSpPr>
        <p:spPr>
          <a:xfrm>
            <a:off x="826396" y="586855"/>
            <a:ext cx="4230100" cy="3387497"/>
          </a:xfrm>
        </p:spPr>
        <p:txBody>
          <a:bodyPr anchor="b">
            <a:normAutofit/>
          </a:bodyPr>
          <a:lstStyle/>
          <a:p>
            <a:pPr algn="r"/>
            <a:r>
              <a:rPr lang="es-MX" sz="4000" dirty="0">
                <a:solidFill>
                  <a:srgbClr val="FFFFFF"/>
                </a:solidFill>
              </a:rPr>
              <a:t>ALCANCE</a:t>
            </a:r>
          </a:p>
        </p:txBody>
      </p:sp>
      <p:graphicFrame>
        <p:nvGraphicFramePr>
          <p:cNvPr id="39" name="Marcador de contenido 4">
            <a:extLst>
              <a:ext uri="{FF2B5EF4-FFF2-40B4-BE49-F238E27FC236}">
                <a16:creationId xmlns:a16="http://schemas.microsoft.com/office/drawing/2014/main" id="{F728357B-CEA1-1DF9-66D9-786689B46755}"/>
              </a:ext>
            </a:extLst>
          </p:cNvPr>
          <p:cNvGraphicFramePr>
            <a:graphicFrameLocks noGrp="1"/>
          </p:cNvGraphicFramePr>
          <p:nvPr>
            <p:ph idx="1"/>
            <p:extLst>
              <p:ext uri="{D42A27DB-BD31-4B8C-83A1-F6EECF244321}">
                <p14:modId xmlns:p14="http://schemas.microsoft.com/office/powerpoint/2010/main" val="2022957443"/>
              </p:ext>
            </p:extLst>
          </p:nvPr>
        </p:nvGraphicFramePr>
        <p:xfrm>
          <a:off x="6503158" y="649480"/>
          <a:ext cx="4862447"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998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8BC690A0-7440-6FC2-8714-8DDDB23AEDDB}"/>
              </a:ext>
            </a:extLst>
          </p:cNvPr>
          <p:cNvSpPr>
            <a:spLocks noGrp="1"/>
          </p:cNvSpPr>
          <p:nvPr>
            <p:ph type="title"/>
          </p:nvPr>
        </p:nvSpPr>
        <p:spPr>
          <a:xfrm>
            <a:off x="1383564" y="348865"/>
            <a:ext cx="9718111" cy="1576446"/>
          </a:xfrm>
        </p:spPr>
        <p:txBody>
          <a:bodyPr anchor="ctr">
            <a:normAutofit/>
          </a:bodyPr>
          <a:lstStyle/>
          <a:p>
            <a:r>
              <a:rPr lang="es-MX" sz="4000">
                <a:solidFill>
                  <a:srgbClr val="FFFFFF"/>
                </a:solidFill>
              </a:rPr>
              <a:t>Los objetivos del auditor son: </a:t>
            </a:r>
          </a:p>
        </p:txBody>
      </p:sp>
      <p:graphicFrame>
        <p:nvGraphicFramePr>
          <p:cNvPr id="22" name="Marcador de contenido 2">
            <a:extLst>
              <a:ext uri="{FF2B5EF4-FFF2-40B4-BE49-F238E27FC236}">
                <a16:creationId xmlns:a16="http://schemas.microsoft.com/office/drawing/2014/main" id="{72784071-E05C-DA15-E199-DED22632F986}"/>
              </a:ext>
            </a:extLst>
          </p:cNvPr>
          <p:cNvGraphicFramePr>
            <a:graphicFrameLocks noGrp="1"/>
          </p:cNvGraphicFramePr>
          <p:nvPr>
            <p:ph idx="1"/>
            <p:extLst>
              <p:ext uri="{D42A27DB-BD31-4B8C-83A1-F6EECF244321}">
                <p14:modId xmlns:p14="http://schemas.microsoft.com/office/powerpoint/2010/main" val="346035446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741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5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8" name="Rectangle 67">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61B17E2-C616-91D4-F264-382DA35B5397}"/>
              </a:ext>
            </a:extLst>
          </p:cNvPr>
          <p:cNvSpPr>
            <a:spLocks noGrp="1"/>
          </p:cNvSpPr>
          <p:nvPr>
            <p:ph type="title"/>
          </p:nvPr>
        </p:nvSpPr>
        <p:spPr>
          <a:xfrm>
            <a:off x="586478" y="1683756"/>
            <a:ext cx="3115265" cy="2396359"/>
          </a:xfrm>
        </p:spPr>
        <p:txBody>
          <a:bodyPr anchor="b">
            <a:normAutofit/>
          </a:bodyPr>
          <a:lstStyle/>
          <a:p>
            <a:pPr algn="r"/>
            <a:r>
              <a:rPr lang="es-MX" sz="4000">
                <a:solidFill>
                  <a:srgbClr val="FFFFFF"/>
                </a:solidFill>
              </a:rPr>
              <a:t>Definiciones</a:t>
            </a:r>
          </a:p>
        </p:txBody>
      </p:sp>
      <p:graphicFrame>
        <p:nvGraphicFramePr>
          <p:cNvPr id="4" name="Marcador de contenido 3">
            <a:extLst>
              <a:ext uri="{FF2B5EF4-FFF2-40B4-BE49-F238E27FC236}">
                <a16:creationId xmlns:a16="http://schemas.microsoft.com/office/drawing/2014/main" id="{03F9BF92-D475-0CA2-53E7-85D67ABB7342}"/>
              </a:ext>
            </a:extLst>
          </p:cNvPr>
          <p:cNvGraphicFramePr>
            <a:graphicFrameLocks noGrp="1"/>
          </p:cNvGraphicFramePr>
          <p:nvPr>
            <p:ph idx="1"/>
            <p:extLst>
              <p:ext uri="{D42A27DB-BD31-4B8C-83A1-F6EECF244321}">
                <p14:modId xmlns:p14="http://schemas.microsoft.com/office/powerpoint/2010/main" val="324600261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2905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2B30165-CBF7-BBE0-8C38-1C6C22132575}"/>
              </a:ext>
            </a:extLst>
          </p:cNvPr>
          <p:cNvSpPr>
            <a:spLocks noGrp="1"/>
          </p:cNvSpPr>
          <p:nvPr>
            <p:ph type="title"/>
          </p:nvPr>
        </p:nvSpPr>
        <p:spPr>
          <a:xfrm>
            <a:off x="1388209" y="5554639"/>
            <a:ext cx="9654076" cy="982473"/>
          </a:xfrm>
        </p:spPr>
        <p:txBody>
          <a:bodyPr>
            <a:normAutofit/>
          </a:bodyPr>
          <a:lstStyle/>
          <a:p>
            <a:r>
              <a:rPr lang="es-MX" sz="4000">
                <a:solidFill>
                  <a:srgbClr val="FFFFFF"/>
                </a:solidFill>
              </a:rPr>
              <a:t>Requerimientos</a:t>
            </a:r>
            <a:endParaRPr lang="es-MX" sz="4000" dirty="0">
              <a:solidFill>
                <a:srgbClr val="FFFFFF"/>
              </a:solidFill>
            </a:endParaRPr>
          </a:p>
        </p:txBody>
      </p:sp>
      <p:graphicFrame>
        <p:nvGraphicFramePr>
          <p:cNvPr id="4" name="Marcador de contenido 3">
            <a:extLst>
              <a:ext uri="{FF2B5EF4-FFF2-40B4-BE49-F238E27FC236}">
                <a16:creationId xmlns:a16="http://schemas.microsoft.com/office/drawing/2014/main" id="{3DA0E569-BF61-1BE0-0ADF-548E6EAAAF26}"/>
              </a:ext>
            </a:extLst>
          </p:cNvPr>
          <p:cNvGraphicFramePr>
            <a:graphicFrameLocks noGrp="1"/>
          </p:cNvGraphicFramePr>
          <p:nvPr>
            <p:ph idx="1"/>
            <p:extLst>
              <p:ext uri="{D42A27DB-BD31-4B8C-83A1-F6EECF244321}">
                <p14:modId xmlns:p14="http://schemas.microsoft.com/office/powerpoint/2010/main" val="1801183778"/>
              </p:ext>
            </p:extLst>
          </p:nvPr>
        </p:nvGraphicFramePr>
        <p:xfrm>
          <a:off x="1388210" y="1187116"/>
          <a:ext cx="9654076" cy="3475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16502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8D232AC449A4A89487E89D2F5C05A" ma:contentTypeVersion="9" ma:contentTypeDescription="Create a new document." ma:contentTypeScope="" ma:versionID="82617c60004d61da0adb3c07e0dd0fed">
  <xsd:schema xmlns:xsd="http://www.w3.org/2001/XMLSchema" xmlns:xs="http://www.w3.org/2001/XMLSchema" xmlns:p="http://schemas.microsoft.com/office/2006/metadata/properties" xmlns:ns3="9a2e3798-2250-4a63-8cfc-90c99ca2dbef" targetNamespace="http://schemas.microsoft.com/office/2006/metadata/properties" ma:root="true" ma:fieldsID="86c8ad932310307383dedc1fc0643b30" ns3:_="">
    <xsd:import namespace="9a2e3798-2250-4a63-8cfc-90c99ca2dbe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2e3798-2250-4a63-8cfc-90c99ca2db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A858FB-21E0-438D-B6FF-4E4177248C90}">
  <ds:schemaRefs>
    <ds:schemaRef ds:uri="http://schemas.microsoft.com/sharepoint/v3/contenttype/forms"/>
  </ds:schemaRefs>
</ds:datastoreItem>
</file>

<file path=customXml/itemProps2.xml><?xml version="1.0" encoding="utf-8"?>
<ds:datastoreItem xmlns:ds="http://schemas.openxmlformats.org/officeDocument/2006/customXml" ds:itemID="{4D35B9E5-3F5A-47F4-92B6-CBFEE90F26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2e3798-2250-4a63-8cfc-90c99ca2db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4610A4-EE9F-4EA9-A21A-4787BD706A6C}">
  <ds:schemaRefs>
    <ds:schemaRef ds:uri="http://purl.org/dc/dcmitype/"/>
    <ds:schemaRef ds:uri="http://www.w3.org/XML/1998/namespace"/>
    <ds:schemaRef ds:uri="http://purl.org/dc/elements/1.1/"/>
    <ds:schemaRef ds:uri="http://schemas.microsoft.com/office/2006/documentManagement/types"/>
    <ds:schemaRef ds:uri="http://purl.org/dc/terms/"/>
    <ds:schemaRef ds:uri="9a2e3798-2250-4a63-8cfc-90c99ca2dbef"/>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675</TotalTime>
  <Words>2658</Words>
  <Application>Microsoft Office PowerPoint</Application>
  <PresentationFormat>Panorámica</PresentationFormat>
  <Paragraphs>161</Paragraphs>
  <Slides>17</Slides>
  <Notes>14</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17</vt:i4>
      </vt:variant>
    </vt:vector>
  </HeadingPairs>
  <TitlesOfParts>
    <vt:vector size="24" baseType="lpstr">
      <vt:lpstr>Arial</vt:lpstr>
      <vt:lpstr>Calibri</vt:lpstr>
      <vt:lpstr>Calibri Light</vt:lpstr>
      <vt:lpstr>Symbol</vt:lpstr>
      <vt:lpstr>Times New Roman</vt:lpstr>
      <vt:lpstr>Tema de Office</vt:lpstr>
      <vt:lpstr>Documento de Microsoft Word</vt:lpstr>
      <vt:lpstr>Formación de la opinión y emisión del Informe de Auditoría sobre los Estados Financieros</vt:lpstr>
      <vt:lpstr>ANTECEDENTES DEL INFORME DEL AUDITOR INDEPENDIENTE</vt:lpstr>
      <vt:lpstr>2012.  Informe de cuatro párrafos</vt:lpstr>
      <vt:lpstr>2016. Informe de varios párrafos</vt:lpstr>
      <vt:lpstr>NIA 700</vt:lpstr>
      <vt:lpstr>ALCANCE</vt:lpstr>
      <vt:lpstr>Los objetivos del auditor son: </vt:lpstr>
      <vt:lpstr>Definiciones</vt:lpstr>
      <vt:lpstr>Requerimientos</vt:lpstr>
      <vt:lpstr>Formación de la opinión sobre los estados financieros</vt:lpstr>
      <vt:lpstr>Presentación de PowerPoint</vt:lpstr>
      <vt:lpstr>Marco de imagen fiel (presentación razonable)</vt:lpstr>
      <vt:lpstr>Tipo de opinión</vt:lpstr>
      <vt:lpstr>Estructura</vt:lpstr>
      <vt:lpstr>Riesgos y acciones</vt:lpstr>
      <vt:lpstr>Conclusiones</vt:lpstr>
      <vt:lpstr>Ejemplo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NIA 700</dc:title>
  <dc:creator>Gonzalo Macedo Martín del Campo</dc:creator>
  <cp:lastModifiedBy>Gonzalo Macedo Martín del Campo</cp:lastModifiedBy>
  <cp:revision>9</cp:revision>
  <dcterms:created xsi:type="dcterms:W3CDTF">2022-07-20T17:46:30Z</dcterms:created>
  <dcterms:modified xsi:type="dcterms:W3CDTF">2022-07-21T13:06:02Z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0x0101005AD8D232AC449A4A89487E89D2F5C05A</vt:lpwstr>
  </property>
</Properties>
</file>